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714" r:id="rId3"/>
  </p:sldMasterIdLst>
  <p:notesMasterIdLst>
    <p:notesMasterId r:id="rId23"/>
  </p:notesMasterIdLst>
  <p:sldIdLst>
    <p:sldId id="2147470607" r:id="rId4"/>
    <p:sldId id="2147470608" r:id="rId5"/>
    <p:sldId id="259" r:id="rId6"/>
    <p:sldId id="2147470609" r:id="rId7"/>
    <p:sldId id="2147470553" r:id="rId8"/>
    <p:sldId id="260" r:id="rId9"/>
    <p:sldId id="2147469940" r:id="rId10"/>
    <p:sldId id="2147469941" r:id="rId11"/>
    <p:sldId id="2147469942" r:id="rId12"/>
    <p:sldId id="2147470598" r:id="rId13"/>
    <p:sldId id="2147470599" r:id="rId14"/>
    <p:sldId id="1000759" r:id="rId15"/>
    <p:sldId id="2147375375" r:id="rId16"/>
    <p:sldId id="2147469938" r:id="rId17"/>
    <p:sldId id="2147470600" r:id="rId18"/>
    <p:sldId id="2147470604" r:id="rId19"/>
    <p:sldId id="2147470605" r:id="rId20"/>
    <p:sldId id="2147470603" r:id="rId21"/>
    <p:sldId id="258" r:id="rId2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0A8"/>
    <a:srgbClr val="41E259"/>
    <a:srgbClr val="FFFFFF"/>
    <a:srgbClr val="0C0C0C"/>
    <a:srgbClr val="DB4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3"/>
    <p:restoredTop sz="89972"/>
  </p:normalViewPr>
  <p:slideViewPr>
    <p:cSldViewPr snapToGrid="0">
      <p:cViewPr varScale="1">
        <p:scale>
          <a:sx n="63" d="100"/>
          <a:sy n="63" d="100"/>
        </p:scale>
        <p:origin x="9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E2F67-DBBA-46C4-88C4-7B35E871E3F6}" type="datetimeFigureOut">
              <a:rPr lang="es-CO" smtClean="0"/>
              <a:t>13/11/2024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E6795-606D-4D34-9BB5-FB1C23F3E9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0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079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0347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3200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1529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escalada de amenazas como lo hemos visto durante la charla exige un nuevo enfoque de seguridad más acertado. LA RECOMENDACIÓN ES acelerar la respuesta ante amenazas y desarrollar resiliencia con una visibilidad más profunda. Así podrá reducir el impacto de las amenazas de cara a los usuarios y el negocio.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1046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17BB5-A6A3-28DD-C5B4-A728A97A8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AC055AE-4A3B-C1D7-207F-37F6B6664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1453197-DC89-1D5A-A2D6-26BF8F7C3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C6D525-37A6-68AE-766A-B8221A9FC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795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001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302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5192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6795-606D-4D34-9BB5-FB1C23F3E9F8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0005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b1af25ec0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eb1af25ec0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296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b1af25ec0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eb1af25ec0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9905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03EB-1F52-8040-8720-8689889C98C6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13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F3167-B405-3D2B-FEB9-9F7665821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556B41-2898-16EA-11B1-274D87040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574822-76B1-DBE4-3661-D0009028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B321A-949A-FBEB-E7B3-304EFD3F6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1E678F-C85B-0F48-6329-987FC376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073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2D0C3-B082-97BA-253A-7986D6A62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589B2F-7967-5ACB-C4AD-EDD275AE2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263D11-8684-F84C-3446-FBA6BC18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CE1951-04D4-2E65-EE4C-00931D8C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B47C11-80C1-4FB2-9971-E7530A4C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451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CB0ABDD-B596-188C-A5CC-C81350C4A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A79887-9274-A8CB-58AC-97F4D9426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4E5C7D-81B2-4593-2F2D-9E491C5BE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51CD47-5B7F-42DD-799F-C6673EDDE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A13BE-7478-378F-33C8-944D4B5E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459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47D9-4C88-753C-18F7-B5E0A7E1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548640"/>
            <a:ext cx="10967720" cy="1142048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B53ABD-DBA7-1D1C-C6A5-EB6E9A7F0C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1FE6B-FA66-D466-DFAE-157C1641A2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DAEC74-85A3-5F4C-9890-BD3D1766DE6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13ECB-8E79-4ED5-C630-19F09192B3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0" y="3657282"/>
            <a:ext cx="5140960" cy="20729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9295D-3573-C2AE-D795-35D9D5364D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5920" y="2103438"/>
            <a:ext cx="5140960" cy="1371282"/>
          </a:xfrm>
        </p:spPr>
        <p:txBody>
          <a:bodyPr/>
          <a:lstStyle>
            <a:lvl1pPr marL="0" indent="0">
              <a:buNone/>
              <a:defRPr sz="1100">
                <a:solidFill>
                  <a:srgbClr val="D74528"/>
                </a:solidFill>
              </a:defRPr>
            </a:lvl1pPr>
            <a:lvl2pPr marL="9525" indent="0">
              <a:buNone/>
              <a:tabLst/>
              <a:defRPr sz="1800" b="1"/>
            </a:lvl2pPr>
            <a:lvl3pPr marL="9525" indent="0">
              <a:buNone/>
              <a:tabLst/>
              <a:defRPr sz="1400" b="1">
                <a:solidFill>
                  <a:schemeClr val="tx1"/>
                </a:solidFill>
              </a:defRPr>
            </a:lvl3pPr>
            <a:lvl4pPr marL="9525" indent="0">
              <a:buNone/>
              <a:tabLst/>
              <a:defRPr sz="1200" b="1">
                <a:solidFill>
                  <a:schemeClr val="tx1"/>
                </a:solidFill>
              </a:defRPr>
            </a:lvl4pPr>
            <a:lvl5pPr marL="9525" indent="0">
              <a:buNone/>
              <a:tabLst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2CF7F19-DA27-C487-40F8-8122AA3E23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11520" y="2103438"/>
            <a:ext cx="5552440" cy="1371282"/>
          </a:xfrm>
        </p:spPr>
        <p:txBody>
          <a:bodyPr/>
          <a:lstStyle>
            <a:lvl1pPr marL="0" indent="0">
              <a:buNone/>
              <a:defRPr sz="1100">
                <a:solidFill>
                  <a:srgbClr val="D74528"/>
                </a:solidFill>
              </a:defRPr>
            </a:lvl1pPr>
            <a:lvl2pPr marL="9525" indent="0">
              <a:buNone/>
              <a:tabLst/>
              <a:defRPr sz="1800" b="1"/>
            </a:lvl2pPr>
            <a:lvl3pPr marL="9525" indent="0">
              <a:buNone/>
              <a:tabLst/>
              <a:defRPr sz="1400" b="1">
                <a:solidFill>
                  <a:schemeClr val="tx1"/>
                </a:solidFill>
              </a:defRPr>
            </a:lvl3pPr>
            <a:lvl4pPr marL="9525" indent="0">
              <a:buNone/>
              <a:tabLst/>
              <a:defRPr sz="1200" b="1">
                <a:solidFill>
                  <a:schemeClr val="tx1"/>
                </a:solidFill>
              </a:defRPr>
            </a:lvl4pPr>
            <a:lvl5pPr marL="9525" indent="0">
              <a:buNone/>
              <a:tabLst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17B44AF-6E15-1621-0400-F8F98F454FE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21680" y="3657282"/>
            <a:ext cx="5557520" cy="20729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797583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4">
            <a:extLst>
              <a:ext uri="{FF2B5EF4-FFF2-40B4-BE49-F238E27FC236}">
                <a16:creationId xmlns:a16="http://schemas.microsoft.com/office/drawing/2014/main" id="{EC5D1F2E-7C92-2A29-BF5C-EE84C8F36C33}"/>
              </a:ext>
            </a:extLst>
          </p:cNvPr>
          <p:cNvSpPr/>
          <p:nvPr userDrawn="1"/>
        </p:nvSpPr>
        <p:spPr>
          <a:xfrm flipV="1">
            <a:off x="0" y="0"/>
            <a:ext cx="2429861" cy="661735"/>
          </a:xfrm>
          <a:custGeom>
            <a:avLst/>
            <a:gdLst>
              <a:gd name="connsiteX0" fmla="*/ 425945 w 2854057"/>
              <a:gd name="connsiteY0" fmla="*/ 0 h 777258"/>
              <a:gd name="connsiteX1" fmla="*/ 2773636 w 2854057"/>
              <a:gd name="connsiteY1" fmla="*/ 717120 h 777258"/>
              <a:gd name="connsiteX2" fmla="*/ 2854057 w 2854057"/>
              <a:gd name="connsiteY2" fmla="*/ 777258 h 777258"/>
              <a:gd name="connsiteX3" fmla="*/ 0 w 2854057"/>
              <a:gd name="connsiteY3" fmla="*/ 777258 h 777258"/>
              <a:gd name="connsiteX4" fmla="*/ 0 w 2854057"/>
              <a:gd name="connsiteY4" fmla="*/ 21423 h 777258"/>
              <a:gd name="connsiteX5" fmla="*/ 209866 w 2854057"/>
              <a:gd name="connsiteY5" fmla="*/ 5464 h 777258"/>
              <a:gd name="connsiteX6" fmla="*/ 425945 w 2854057"/>
              <a:gd name="connsiteY6" fmla="*/ 0 h 77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4057" h="777258">
                <a:moveTo>
                  <a:pt x="425945" y="0"/>
                </a:moveTo>
                <a:cubicBezTo>
                  <a:pt x="1295583" y="0"/>
                  <a:pt x="2103474" y="264368"/>
                  <a:pt x="2773636" y="717120"/>
                </a:cubicBezTo>
                <a:lnTo>
                  <a:pt x="2854057" y="777258"/>
                </a:lnTo>
                <a:lnTo>
                  <a:pt x="0" y="777258"/>
                </a:lnTo>
                <a:lnTo>
                  <a:pt x="0" y="21423"/>
                </a:lnTo>
                <a:lnTo>
                  <a:pt x="209866" y="5464"/>
                </a:lnTo>
                <a:cubicBezTo>
                  <a:pt x="281434" y="1836"/>
                  <a:pt x="353475" y="0"/>
                  <a:pt x="4259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13F91E2-0490-919D-7F77-BA25F10F1241}"/>
              </a:ext>
            </a:extLst>
          </p:cNvPr>
          <p:cNvSpPr/>
          <p:nvPr userDrawn="1"/>
        </p:nvSpPr>
        <p:spPr>
          <a:xfrm flipH="1">
            <a:off x="7430672" y="1711842"/>
            <a:ext cx="4770226" cy="5146158"/>
          </a:xfrm>
          <a:custGeom>
            <a:avLst/>
            <a:gdLst>
              <a:gd name="connsiteX0" fmla="*/ 0 w 4020272"/>
              <a:gd name="connsiteY0" fmla="*/ 0 h 4509079"/>
              <a:gd name="connsiteX1" fmla="*/ 204429 w 4020272"/>
              <a:gd name="connsiteY1" fmla="*/ 11336 h 4509079"/>
              <a:gd name="connsiteX2" fmla="*/ 2451450 w 4020272"/>
              <a:gd name="connsiteY2" fmla="*/ 981424 h 4509079"/>
              <a:gd name="connsiteX3" fmla="*/ 4020272 w 4020272"/>
              <a:gd name="connsiteY3" fmla="*/ 4427791 h 4509079"/>
              <a:gd name="connsiteX4" fmla="*/ 4019619 w 4020272"/>
              <a:gd name="connsiteY4" fmla="*/ 4509079 h 4509079"/>
              <a:gd name="connsiteX5" fmla="*/ 2236225 w 4020272"/>
              <a:gd name="connsiteY5" fmla="*/ 4509079 h 4509079"/>
              <a:gd name="connsiteX6" fmla="*/ 2232572 w 4020272"/>
              <a:gd name="connsiteY6" fmla="*/ 4308283 h 4509079"/>
              <a:gd name="connsiteX7" fmla="*/ 1394531 w 4020272"/>
              <a:gd name="connsiteY7" fmla="*/ 2424769 h 4509079"/>
              <a:gd name="connsiteX8" fmla="*/ 58964 w 4020272"/>
              <a:gd name="connsiteY8" fmla="*/ 1786757 h 4509079"/>
              <a:gd name="connsiteX9" fmla="*/ 0 w 4020272"/>
              <a:gd name="connsiteY9" fmla="*/ 1783311 h 45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0272" h="4509079">
                <a:moveTo>
                  <a:pt x="0" y="0"/>
                </a:moveTo>
                <a:lnTo>
                  <a:pt x="204429" y="11336"/>
                </a:lnTo>
                <a:cubicBezTo>
                  <a:pt x="1011753" y="84707"/>
                  <a:pt x="1795989" y="413787"/>
                  <a:pt x="2451450" y="981424"/>
                </a:cubicBezTo>
                <a:cubicBezTo>
                  <a:pt x="3422535" y="1822395"/>
                  <a:pt x="3994447" y="3087320"/>
                  <a:pt x="4020272" y="4427791"/>
                </a:cubicBezTo>
                <a:lnTo>
                  <a:pt x="4019619" y="4509079"/>
                </a:lnTo>
                <a:lnTo>
                  <a:pt x="2236225" y="4509079"/>
                </a:lnTo>
                <a:lnTo>
                  <a:pt x="2232572" y="4308283"/>
                </a:lnTo>
                <a:cubicBezTo>
                  <a:pt x="2183125" y="3580925"/>
                  <a:pt x="1883771" y="2900977"/>
                  <a:pt x="1394531" y="2424769"/>
                </a:cubicBezTo>
                <a:cubicBezTo>
                  <a:pt x="1010237" y="2050712"/>
                  <a:pt x="541944" y="1833953"/>
                  <a:pt x="58964" y="1786757"/>
                </a:cubicBezTo>
                <a:lnTo>
                  <a:pt x="0" y="17833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C0DB6BE-DFBF-29E4-CA1A-3AE0D9843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348" y="828949"/>
            <a:ext cx="1505284" cy="3763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B7BC8C-324E-7FD4-5946-802CB6D242DA}"/>
              </a:ext>
            </a:extLst>
          </p:cNvPr>
          <p:cNvSpPr txBox="1"/>
          <p:nvPr userDrawn="1"/>
        </p:nvSpPr>
        <p:spPr>
          <a:xfrm>
            <a:off x="441218" y="6402153"/>
            <a:ext cx="3865332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©2024. CONFIDENTIAL. DO NOT DISTRIBUTE.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2BB2804-7983-5F47-9FF4-8D14F2790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219" y="2250324"/>
            <a:ext cx="5009786" cy="1544594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3D3C518-7078-E86F-FAE5-F1D5E118B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218" y="3886993"/>
            <a:ext cx="5009785" cy="629164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620E9EF6-653A-796E-4C42-67ABF3EF42DA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8323947" y="-147509"/>
            <a:ext cx="3743506" cy="4038526"/>
          </a:xfrm>
          <a:custGeom>
            <a:avLst/>
            <a:gdLst>
              <a:gd name="connsiteX0" fmla="*/ 0 w 4629707"/>
              <a:gd name="connsiteY0" fmla="*/ 976337 h 4994566"/>
              <a:gd name="connsiteX1" fmla="*/ 0 w 4629707"/>
              <a:gd name="connsiteY1" fmla="*/ 0 h 4994566"/>
              <a:gd name="connsiteX2" fmla="*/ 235419 w 4629707"/>
              <a:gd name="connsiteY2" fmla="*/ 12557 h 4994566"/>
              <a:gd name="connsiteX3" fmla="*/ 2823067 w 4629707"/>
              <a:gd name="connsiteY3" fmla="*/ 1087093 h 4994566"/>
              <a:gd name="connsiteX4" fmla="*/ 4629707 w 4629707"/>
              <a:gd name="connsiteY4" fmla="*/ 4904526 h 4994566"/>
              <a:gd name="connsiteX5" fmla="*/ 4628955 w 4629707"/>
              <a:gd name="connsiteY5" fmla="*/ 4994566 h 4994566"/>
              <a:gd name="connsiteX6" fmla="*/ 3719342 w 4629707"/>
              <a:gd name="connsiteY6" fmla="*/ 4994566 h 4994566"/>
              <a:gd name="connsiteX7" fmla="*/ 3719947 w 4629707"/>
              <a:gd name="connsiteY7" fmla="*/ 4922122 h 4994566"/>
              <a:gd name="connsiteX8" fmla="*/ 2266372 w 4629707"/>
              <a:gd name="connsiteY8" fmla="*/ 1850717 h 4994566"/>
              <a:gd name="connsiteX9" fmla="*/ 184419 w 4629707"/>
              <a:gd name="connsiteY9" fmla="*/ 986173 h 499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29707" h="4994566">
                <a:moveTo>
                  <a:pt x="0" y="976337"/>
                </a:moveTo>
                <a:lnTo>
                  <a:pt x="0" y="0"/>
                </a:lnTo>
                <a:lnTo>
                  <a:pt x="235419" y="12557"/>
                </a:lnTo>
                <a:cubicBezTo>
                  <a:pt x="1165125" y="93828"/>
                  <a:pt x="2068244" y="458339"/>
                  <a:pt x="2823067" y="1087093"/>
                </a:cubicBezTo>
                <a:cubicBezTo>
                  <a:pt x="3941359" y="2018610"/>
                  <a:pt x="4599967" y="3419728"/>
                  <a:pt x="4629707" y="4904526"/>
                </a:cubicBezTo>
                <a:lnTo>
                  <a:pt x="4628955" y="4994566"/>
                </a:lnTo>
                <a:lnTo>
                  <a:pt x="3719342" y="4994566"/>
                </a:lnTo>
                <a:lnTo>
                  <a:pt x="3719947" y="4922122"/>
                </a:lnTo>
                <a:cubicBezTo>
                  <a:pt x="3696019" y="3727493"/>
                  <a:pt x="3166121" y="2600191"/>
                  <a:pt x="2266372" y="1850717"/>
                </a:cubicBezTo>
                <a:cubicBezTo>
                  <a:pt x="1659062" y="1344838"/>
                  <a:pt x="932437" y="1051562"/>
                  <a:pt x="184419" y="9861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358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Oval 183">
            <a:extLst>
              <a:ext uri="{FF2B5EF4-FFF2-40B4-BE49-F238E27FC236}">
                <a16:creationId xmlns:a16="http://schemas.microsoft.com/office/drawing/2014/main" id="{3CFAA5C6-CEF9-2A2D-F823-BE6CCAB00D80}"/>
              </a:ext>
            </a:extLst>
          </p:cNvPr>
          <p:cNvSpPr/>
          <p:nvPr userDrawn="1"/>
        </p:nvSpPr>
        <p:spPr>
          <a:xfrm>
            <a:off x="585424" y="2062472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6D93094C-29BD-06E1-25DE-E95B2E0064C3}"/>
              </a:ext>
            </a:extLst>
          </p:cNvPr>
          <p:cNvSpPr/>
          <p:nvPr userDrawn="1"/>
        </p:nvSpPr>
        <p:spPr>
          <a:xfrm>
            <a:off x="585424" y="3262559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8F45DA0A-AE36-300B-8B47-5B822F73B577}"/>
              </a:ext>
            </a:extLst>
          </p:cNvPr>
          <p:cNvSpPr/>
          <p:nvPr userDrawn="1"/>
        </p:nvSpPr>
        <p:spPr>
          <a:xfrm>
            <a:off x="585424" y="4437209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3FDD7DF-FD66-9C63-9442-89DE92CE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AC41888E-5939-5502-1A9D-45CF8FCFB6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4267" y="1981699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2A6B5C57-520C-8EE3-94CF-CFFE736AA4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4267" y="3169068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DBA393D6-75B8-99DE-EE00-35AFD7471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4267" y="4356437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49A272-0E49-B03F-88C0-F25EBD7D26CB}"/>
              </a:ext>
            </a:extLst>
          </p:cNvPr>
          <p:cNvSpPr txBox="1"/>
          <p:nvPr userDrawn="1"/>
        </p:nvSpPr>
        <p:spPr>
          <a:xfrm>
            <a:off x="558735" y="2004946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5E5158-9BE9-8010-77F9-D62439C14553}"/>
              </a:ext>
            </a:extLst>
          </p:cNvPr>
          <p:cNvSpPr txBox="1"/>
          <p:nvPr userDrawn="1"/>
        </p:nvSpPr>
        <p:spPr>
          <a:xfrm>
            <a:off x="558735" y="3192315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17E28C-1AEF-9BAB-4B73-4A6626E983A5}"/>
              </a:ext>
            </a:extLst>
          </p:cNvPr>
          <p:cNvSpPr txBox="1"/>
          <p:nvPr userDrawn="1"/>
        </p:nvSpPr>
        <p:spPr>
          <a:xfrm>
            <a:off x="558735" y="4379684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E020380-452A-62A8-02D5-F57F331BB957}"/>
              </a:ext>
            </a:extLst>
          </p:cNvPr>
          <p:cNvGrpSpPr/>
          <p:nvPr userDrawn="1"/>
        </p:nvGrpSpPr>
        <p:grpSpPr>
          <a:xfrm>
            <a:off x="10704529" y="145218"/>
            <a:ext cx="941260" cy="6057136"/>
            <a:chOff x="8120541" y="204347"/>
            <a:chExt cx="941260" cy="6057136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18B82DD-2844-35AC-319D-9B7CDB9545C7}"/>
                </a:ext>
              </a:extLst>
            </p:cNvPr>
            <p:cNvSpPr/>
            <p:nvPr/>
          </p:nvSpPr>
          <p:spPr>
            <a:xfrm>
              <a:off x="8120541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7AB94B3-55D3-8373-FDF7-623473A319AF}"/>
                </a:ext>
              </a:extLst>
            </p:cNvPr>
            <p:cNvSpPr/>
            <p:nvPr/>
          </p:nvSpPr>
          <p:spPr>
            <a:xfrm>
              <a:off x="8459441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FB10686-9CC7-BC93-58FF-14697AF764C7}"/>
                </a:ext>
              </a:extLst>
            </p:cNvPr>
            <p:cNvSpPr/>
            <p:nvPr/>
          </p:nvSpPr>
          <p:spPr>
            <a:xfrm>
              <a:off x="8803293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B74C2F6-D0CF-0286-884F-867C390FD12F}"/>
                </a:ext>
              </a:extLst>
            </p:cNvPr>
            <p:cNvSpPr/>
            <p:nvPr/>
          </p:nvSpPr>
          <p:spPr>
            <a:xfrm>
              <a:off x="8120541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408941B-B7E4-6EBA-155D-9567F92BC27E}"/>
                </a:ext>
              </a:extLst>
            </p:cNvPr>
            <p:cNvSpPr/>
            <p:nvPr/>
          </p:nvSpPr>
          <p:spPr>
            <a:xfrm>
              <a:off x="8459441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3858842-D325-DABF-1FBE-D4C53D72D1D6}"/>
                </a:ext>
              </a:extLst>
            </p:cNvPr>
            <p:cNvSpPr/>
            <p:nvPr/>
          </p:nvSpPr>
          <p:spPr>
            <a:xfrm>
              <a:off x="8803293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06EACD2-7058-6C19-62E1-572CDB8A8BE4}"/>
                </a:ext>
              </a:extLst>
            </p:cNvPr>
            <p:cNvSpPr/>
            <p:nvPr/>
          </p:nvSpPr>
          <p:spPr>
            <a:xfrm>
              <a:off x="8120541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9487C79-21D8-CA17-D655-3A0D9528F089}"/>
                </a:ext>
              </a:extLst>
            </p:cNvPr>
            <p:cNvSpPr/>
            <p:nvPr/>
          </p:nvSpPr>
          <p:spPr>
            <a:xfrm>
              <a:off x="8459441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343D9F9-DA80-329E-27F8-732C5A0D8D29}"/>
                </a:ext>
              </a:extLst>
            </p:cNvPr>
            <p:cNvSpPr/>
            <p:nvPr/>
          </p:nvSpPr>
          <p:spPr>
            <a:xfrm>
              <a:off x="8803293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C007713-C3CB-D549-96D6-F30C214A519A}"/>
                </a:ext>
              </a:extLst>
            </p:cNvPr>
            <p:cNvSpPr/>
            <p:nvPr/>
          </p:nvSpPr>
          <p:spPr>
            <a:xfrm>
              <a:off x="8120541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A1502A6-8F28-849C-0784-6C53A43A1295}"/>
                </a:ext>
              </a:extLst>
            </p:cNvPr>
            <p:cNvSpPr/>
            <p:nvPr/>
          </p:nvSpPr>
          <p:spPr>
            <a:xfrm>
              <a:off x="8459441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B781A05-78B7-612C-2B33-C2949EAD962E}"/>
                </a:ext>
              </a:extLst>
            </p:cNvPr>
            <p:cNvSpPr/>
            <p:nvPr/>
          </p:nvSpPr>
          <p:spPr>
            <a:xfrm>
              <a:off x="8803293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66E2842-1C02-7A34-E480-AAFEB00FB17A}"/>
                </a:ext>
              </a:extLst>
            </p:cNvPr>
            <p:cNvSpPr/>
            <p:nvPr/>
          </p:nvSpPr>
          <p:spPr>
            <a:xfrm>
              <a:off x="8120541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4EA68BA-251F-2883-8A7B-5EB43852588F}"/>
                </a:ext>
              </a:extLst>
            </p:cNvPr>
            <p:cNvSpPr/>
            <p:nvPr/>
          </p:nvSpPr>
          <p:spPr>
            <a:xfrm>
              <a:off x="8459441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5BF5DD4-5832-3253-F871-75FFFD25BFB9}"/>
                </a:ext>
              </a:extLst>
            </p:cNvPr>
            <p:cNvSpPr/>
            <p:nvPr/>
          </p:nvSpPr>
          <p:spPr>
            <a:xfrm>
              <a:off x="8803293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1AA24A8-131E-4655-E2A7-A126DC8D310C}"/>
                </a:ext>
              </a:extLst>
            </p:cNvPr>
            <p:cNvSpPr/>
            <p:nvPr/>
          </p:nvSpPr>
          <p:spPr>
            <a:xfrm>
              <a:off x="8120541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D691CBB-DEAB-068C-D04F-E240DACD83AE}"/>
                </a:ext>
              </a:extLst>
            </p:cNvPr>
            <p:cNvSpPr/>
            <p:nvPr/>
          </p:nvSpPr>
          <p:spPr>
            <a:xfrm>
              <a:off x="8459441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AB6C613-875D-5730-D829-F6AD657C8230}"/>
                </a:ext>
              </a:extLst>
            </p:cNvPr>
            <p:cNvSpPr/>
            <p:nvPr/>
          </p:nvSpPr>
          <p:spPr>
            <a:xfrm>
              <a:off x="8803293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D98BE1C-AC25-3420-B849-C032A0ABDC60}"/>
                </a:ext>
              </a:extLst>
            </p:cNvPr>
            <p:cNvSpPr/>
            <p:nvPr/>
          </p:nvSpPr>
          <p:spPr>
            <a:xfrm>
              <a:off x="8120541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A3DB40F-F479-8B28-54D1-6FABB5A3C2A7}"/>
                </a:ext>
              </a:extLst>
            </p:cNvPr>
            <p:cNvSpPr/>
            <p:nvPr/>
          </p:nvSpPr>
          <p:spPr>
            <a:xfrm>
              <a:off x="8459441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B26518F-97C9-D6E7-63C5-DBD985793D39}"/>
                </a:ext>
              </a:extLst>
            </p:cNvPr>
            <p:cNvSpPr/>
            <p:nvPr/>
          </p:nvSpPr>
          <p:spPr>
            <a:xfrm>
              <a:off x="8803293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0A17C38-6D0C-6E8F-BBA3-4DDD45156390}"/>
                </a:ext>
              </a:extLst>
            </p:cNvPr>
            <p:cNvSpPr/>
            <p:nvPr/>
          </p:nvSpPr>
          <p:spPr>
            <a:xfrm>
              <a:off x="8120541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2061675-BA8C-0654-5865-13F274321EAA}"/>
                </a:ext>
              </a:extLst>
            </p:cNvPr>
            <p:cNvSpPr/>
            <p:nvPr/>
          </p:nvSpPr>
          <p:spPr>
            <a:xfrm>
              <a:off x="8459441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BC328DA-6744-AB5D-96BD-81C6EFAC6027}"/>
                </a:ext>
              </a:extLst>
            </p:cNvPr>
            <p:cNvSpPr/>
            <p:nvPr/>
          </p:nvSpPr>
          <p:spPr>
            <a:xfrm>
              <a:off x="8803293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EB00109-28BA-43C9-6601-BEEAC1BB2331}"/>
                </a:ext>
              </a:extLst>
            </p:cNvPr>
            <p:cNvSpPr/>
            <p:nvPr/>
          </p:nvSpPr>
          <p:spPr>
            <a:xfrm>
              <a:off x="8120541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31DE52-AC08-2251-B646-75A96ABEC8AC}"/>
                </a:ext>
              </a:extLst>
            </p:cNvPr>
            <p:cNvSpPr/>
            <p:nvPr/>
          </p:nvSpPr>
          <p:spPr>
            <a:xfrm>
              <a:off x="8459441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58CF9E1-C825-77AB-C8EB-749AF485A04C}"/>
                </a:ext>
              </a:extLst>
            </p:cNvPr>
            <p:cNvSpPr/>
            <p:nvPr/>
          </p:nvSpPr>
          <p:spPr>
            <a:xfrm>
              <a:off x="8803293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9AF678F-59E2-C407-4A6D-783DDA69CD08}"/>
                </a:ext>
              </a:extLst>
            </p:cNvPr>
            <p:cNvSpPr/>
            <p:nvPr/>
          </p:nvSpPr>
          <p:spPr>
            <a:xfrm>
              <a:off x="8120541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F34138E-53B0-953C-86C0-AD0CC984B2D8}"/>
                </a:ext>
              </a:extLst>
            </p:cNvPr>
            <p:cNvSpPr/>
            <p:nvPr/>
          </p:nvSpPr>
          <p:spPr>
            <a:xfrm>
              <a:off x="8459441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1C5289D-6A38-8E69-ACF5-4358E756F558}"/>
                </a:ext>
              </a:extLst>
            </p:cNvPr>
            <p:cNvSpPr/>
            <p:nvPr/>
          </p:nvSpPr>
          <p:spPr>
            <a:xfrm>
              <a:off x="8803293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FEFCD71-A3BF-1BD3-1E96-1C05FD07234F}"/>
                </a:ext>
              </a:extLst>
            </p:cNvPr>
            <p:cNvSpPr/>
            <p:nvPr/>
          </p:nvSpPr>
          <p:spPr>
            <a:xfrm>
              <a:off x="8120541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FB779EE-60DF-6170-8E44-BD7E36C3B1AF}"/>
                </a:ext>
              </a:extLst>
            </p:cNvPr>
            <p:cNvSpPr/>
            <p:nvPr/>
          </p:nvSpPr>
          <p:spPr>
            <a:xfrm>
              <a:off x="8459441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E007E46-4C57-3411-528C-BED1D8492FA8}"/>
                </a:ext>
              </a:extLst>
            </p:cNvPr>
            <p:cNvSpPr/>
            <p:nvPr/>
          </p:nvSpPr>
          <p:spPr>
            <a:xfrm>
              <a:off x="8803293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78F0A52-8F33-681B-17D7-AA90C591E9D1}"/>
                </a:ext>
              </a:extLst>
            </p:cNvPr>
            <p:cNvSpPr/>
            <p:nvPr/>
          </p:nvSpPr>
          <p:spPr>
            <a:xfrm>
              <a:off x="8120541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3468A38-B8B2-4B37-3534-6CA4D4A198CC}"/>
                </a:ext>
              </a:extLst>
            </p:cNvPr>
            <p:cNvSpPr/>
            <p:nvPr/>
          </p:nvSpPr>
          <p:spPr>
            <a:xfrm>
              <a:off x="8459441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A62FA09-5C58-BA81-0828-8A2F8DDD5A36}"/>
                </a:ext>
              </a:extLst>
            </p:cNvPr>
            <p:cNvSpPr/>
            <p:nvPr/>
          </p:nvSpPr>
          <p:spPr>
            <a:xfrm>
              <a:off x="8803293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2637425-62DE-0935-C2FB-3FCECDE61CAF}"/>
                </a:ext>
              </a:extLst>
            </p:cNvPr>
            <p:cNvSpPr/>
            <p:nvPr/>
          </p:nvSpPr>
          <p:spPr>
            <a:xfrm>
              <a:off x="8120541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BA7C7C9-6058-C4A1-6FE7-4DD307CDCF5B}"/>
                </a:ext>
              </a:extLst>
            </p:cNvPr>
            <p:cNvSpPr/>
            <p:nvPr/>
          </p:nvSpPr>
          <p:spPr>
            <a:xfrm>
              <a:off x="8459441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EF818E5-FDC3-7108-E5C9-84BCFA778C6A}"/>
                </a:ext>
              </a:extLst>
            </p:cNvPr>
            <p:cNvSpPr/>
            <p:nvPr/>
          </p:nvSpPr>
          <p:spPr>
            <a:xfrm>
              <a:off x="8803293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9B22AA7-D7FC-818F-921B-647FD4A82EF0}"/>
                </a:ext>
              </a:extLst>
            </p:cNvPr>
            <p:cNvSpPr/>
            <p:nvPr/>
          </p:nvSpPr>
          <p:spPr>
            <a:xfrm>
              <a:off x="8120541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E7C70E9-1831-634C-F54C-346BBC8A74C0}"/>
                </a:ext>
              </a:extLst>
            </p:cNvPr>
            <p:cNvSpPr/>
            <p:nvPr/>
          </p:nvSpPr>
          <p:spPr>
            <a:xfrm>
              <a:off x="8459441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1E77A39-D743-C269-645E-1B89236DCC21}"/>
                </a:ext>
              </a:extLst>
            </p:cNvPr>
            <p:cNvSpPr/>
            <p:nvPr/>
          </p:nvSpPr>
          <p:spPr>
            <a:xfrm>
              <a:off x="8803293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B0B7D06-B125-2B51-49AE-540456B18748}"/>
                </a:ext>
              </a:extLst>
            </p:cNvPr>
            <p:cNvSpPr/>
            <p:nvPr/>
          </p:nvSpPr>
          <p:spPr>
            <a:xfrm>
              <a:off x="8120541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8D94E12-5F28-3AF6-8E63-EB530B5912D9}"/>
                </a:ext>
              </a:extLst>
            </p:cNvPr>
            <p:cNvSpPr/>
            <p:nvPr/>
          </p:nvSpPr>
          <p:spPr>
            <a:xfrm>
              <a:off x="8459441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C57BFC3-0E15-DA52-5B8F-0C6F9723C7FE}"/>
                </a:ext>
              </a:extLst>
            </p:cNvPr>
            <p:cNvSpPr/>
            <p:nvPr/>
          </p:nvSpPr>
          <p:spPr>
            <a:xfrm>
              <a:off x="8803293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06E49332-529A-E28D-BA26-D0E2CE6ADB17}"/>
                </a:ext>
              </a:extLst>
            </p:cNvPr>
            <p:cNvSpPr/>
            <p:nvPr/>
          </p:nvSpPr>
          <p:spPr>
            <a:xfrm>
              <a:off x="8120541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FA00442C-4533-5F47-F839-86EC840A890C}"/>
                </a:ext>
              </a:extLst>
            </p:cNvPr>
            <p:cNvSpPr/>
            <p:nvPr/>
          </p:nvSpPr>
          <p:spPr>
            <a:xfrm>
              <a:off x="8459441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4F870DD-1A69-7DE0-0956-9474748874AC}"/>
                </a:ext>
              </a:extLst>
            </p:cNvPr>
            <p:cNvSpPr/>
            <p:nvPr/>
          </p:nvSpPr>
          <p:spPr>
            <a:xfrm>
              <a:off x="8803293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0AAE59F-FC67-3956-1986-790025D0131B}"/>
                </a:ext>
              </a:extLst>
            </p:cNvPr>
            <p:cNvSpPr/>
            <p:nvPr/>
          </p:nvSpPr>
          <p:spPr>
            <a:xfrm>
              <a:off x="8120541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253B795-63DD-19F3-D7DC-9E84895C4A44}"/>
                </a:ext>
              </a:extLst>
            </p:cNvPr>
            <p:cNvSpPr/>
            <p:nvPr/>
          </p:nvSpPr>
          <p:spPr>
            <a:xfrm>
              <a:off x="8459441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2B4F9C7-F1B2-BAA2-1676-81E3BB8BCC0D}"/>
                </a:ext>
              </a:extLst>
            </p:cNvPr>
            <p:cNvSpPr/>
            <p:nvPr/>
          </p:nvSpPr>
          <p:spPr>
            <a:xfrm>
              <a:off x="8803293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871A9A8-9B42-34D9-8A46-43311617B014}"/>
                </a:ext>
              </a:extLst>
            </p:cNvPr>
            <p:cNvSpPr/>
            <p:nvPr/>
          </p:nvSpPr>
          <p:spPr>
            <a:xfrm>
              <a:off x="8120541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13AC7FA-E8BC-5705-7104-678E653C82C9}"/>
                </a:ext>
              </a:extLst>
            </p:cNvPr>
            <p:cNvSpPr/>
            <p:nvPr/>
          </p:nvSpPr>
          <p:spPr>
            <a:xfrm>
              <a:off x="8459441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D92DFB1-83F0-5067-ACF6-C457546A6B06}"/>
                </a:ext>
              </a:extLst>
            </p:cNvPr>
            <p:cNvSpPr/>
            <p:nvPr/>
          </p:nvSpPr>
          <p:spPr>
            <a:xfrm>
              <a:off x="8803293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131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1200C8A-991C-92DB-54C5-BECF1807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0E4C6B1-842F-C4C7-F223-B30DF152AD9A}"/>
              </a:ext>
            </a:extLst>
          </p:cNvPr>
          <p:cNvSpPr/>
          <p:nvPr userDrawn="1"/>
        </p:nvSpPr>
        <p:spPr>
          <a:xfrm>
            <a:off x="585424" y="1841825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DF927E44-556A-7363-C130-3358DA2C6700}"/>
              </a:ext>
            </a:extLst>
          </p:cNvPr>
          <p:cNvSpPr/>
          <p:nvPr userDrawn="1"/>
        </p:nvSpPr>
        <p:spPr>
          <a:xfrm>
            <a:off x="585424" y="2852454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718C2C79-3530-6307-9532-1CAA450BE739}"/>
              </a:ext>
            </a:extLst>
          </p:cNvPr>
          <p:cNvSpPr/>
          <p:nvPr userDrawn="1"/>
        </p:nvSpPr>
        <p:spPr>
          <a:xfrm>
            <a:off x="585424" y="3860197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 Placeholder 22">
            <a:extLst>
              <a:ext uri="{FF2B5EF4-FFF2-40B4-BE49-F238E27FC236}">
                <a16:creationId xmlns:a16="http://schemas.microsoft.com/office/drawing/2014/main" id="{8A544C4A-2C09-E500-FC99-EAC3F40B9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4267" y="1761052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0" name="Text Placeholder 22">
            <a:extLst>
              <a:ext uri="{FF2B5EF4-FFF2-40B4-BE49-F238E27FC236}">
                <a16:creationId xmlns:a16="http://schemas.microsoft.com/office/drawing/2014/main" id="{484EF15F-DE91-D919-5CE7-AADC6BC1D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4267" y="2758963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1" name="Text Placeholder 22">
            <a:extLst>
              <a:ext uri="{FF2B5EF4-FFF2-40B4-BE49-F238E27FC236}">
                <a16:creationId xmlns:a16="http://schemas.microsoft.com/office/drawing/2014/main" id="{3BC6D00E-B528-A4EA-E693-D53A564F3D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4267" y="3779425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C4E762F-8AFC-7407-9471-080B2A8ADE87}"/>
              </a:ext>
            </a:extLst>
          </p:cNvPr>
          <p:cNvSpPr txBox="1"/>
          <p:nvPr userDrawn="1"/>
        </p:nvSpPr>
        <p:spPr>
          <a:xfrm>
            <a:off x="558735" y="1784299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550DBCC-8694-2DE9-4A29-2EB2EAE1CA32}"/>
              </a:ext>
            </a:extLst>
          </p:cNvPr>
          <p:cNvSpPr txBox="1"/>
          <p:nvPr userDrawn="1"/>
        </p:nvSpPr>
        <p:spPr>
          <a:xfrm>
            <a:off x="558735" y="2782210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156D25-0D2C-8FF5-C0D4-E44AB9EE5D3B}"/>
              </a:ext>
            </a:extLst>
          </p:cNvPr>
          <p:cNvSpPr txBox="1"/>
          <p:nvPr userDrawn="1"/>
        </p:nvSpPr>
        <p:spPr>
          <a:xfrm>
            <a:off x="558735" y="3802672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7EA1E2-75D2-8DFC-A53A-4D1C566925B1}"/>
              </a:ext>
            </a:extLst>
          </p:cNvPr>
          <p:cNvGrpSpPr/>
          <p:nvPr userDrawn="1"/>
        </p:nvGrpSpPr>
        <p:grpSpPr>
          <a:xfrm>
            <a:off x="10704529" y="145218"/>
            <a:ext cx="941260" cy="6057136"/>
            <a:chOff x="8120541" y="204347"/>
            <a:chExt cx="941260" cy="6057136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84237-1582-7347-7823-C27A4B1AEC2C}"/>
                </a:ext>
              </a:extLst>
            </p:cNvPr>
            <p:cNvSpPr/>
            <p:nvPr/>
          </p:nvSpPr>
          <p:spPr>
            <a:xfrm>
              <a:off x="8120541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90F31E8-9301-5CCC-14F5-C3AC493EDD0A}"/>
                </a:ext>
              </a:extLst>
            </p:cNvPr>
            <p:cNvSpPr/>
            <p:nvPr/>
          </p:nvSpPr>
          <p:spPr>
            <a:xfrm>
              <a:off x="8459441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D3BD52F-6FF8-612A-CE04-31DB2F6D4FF5}"/>
                </a:ext>
              </a:extLst>
            </p:cNvPr>
            <p:cNvSpPr/>
            <p:nvPr/>
          </p:nvSpPr>
          <p:spPr>
            <a:xfrm>
              <a:off x="8803293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D233214-B227-6BCD-549C-F0770150A934}"/>
                </a:ext>
              </a:extLst>
            </p:cNvPr>
            <p:cNvSpPr/>
            <p:nvPr/>
          </p:nvSpPr>
          <p:spPr>
            <a:xfrm>
              <a:off x="8120541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7A8C5A-F819-7913-2993-75A5015CC80C}"/>
                </a:ext>
              </a:extLst>
            </p:cNvPr>
            <p:cNvSpPr/>
            <p:nvPr/>
          </p:nvSpPr>
          <p:spPr>
            <a:xfrm>
              <a:off x="8459441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EF2C3BC-963A-C182-179E-DE614E4BC40C}"/>
                </a:ext>
              </a:extLst>
            </p:cNvPr>
            <p:cNvSpPr/>
            <p:nvPr/>
          </p:nvSpPr>
          <p:spPr>
            <a:xfrm>
              <a:off x="8803293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8E7211F-65F1-7299-A168-086D09221465}"/>
                </a:ext>
              </a:extLst>
            </p:cNvPr>
            <p:cNvSpPr/>
            <p:nvPr/>
          </p:nvSpPr>
          <p:spPr>
            <a:xfrm>
              <a:off x="8120541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0EE08A1-9116-7EDB-1E90-1BF68347F032}"/>
                </a:ext>
              </a:extLst>
            </p:cNvPr>
            <p:cNvSpPr/>
            <p:nvPr/>
          </p:nvSpPr>
          <p:spPr>
            <a:xfrm>
              <a:off x="8459441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FADCF5C-4D4B-ABEC-3A26-1B462FF3F5AE}"/>
                </a:ext>
              </a:extLst>
            </p:cNvPr>
            <p:cNvSpPr/>
            <p:nvPr/>
          </p:nvSpPr>
          <p:spPr>
            <a:xfrm>
              <a:off x="8803293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EB49B95-571D-B55A-51F9-EA830B4D45C9}"/>
                </a:ext>
              </a:extLst>
            </p:cNvPr>
            <p:cNvSpPr/>
            <p:nvPr/>
          </p:nvSpPr>
          <p:spPr>
            <a:xfrm>
              <a:off x="8120541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8258D3F-F24E-1FAF-A36B-F42A7165948A}"/>
                </a:ext>
              </a:extLst>
            </p:cNvPr>
            <p:cNvSpPr/>
            <p:nvPr/>
          </p:nvSpPr>
          <p:spPr>
            <a:xfrm>
              <a:off x="8459441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9502AA9-E381-4F84-85AA-4D2273068E0B}"/>
                </a:ext>
              </a:extLst>
            </p:cNvPr>
            <p:cNvSpPr/>
            <p:nvPr/>
          </p:nvSpPr>
          <p:spPr>
            <a:xfrm>
              <a:off x="8803293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86F9E9-B712-DA69-F1D7-0BBC53A491EA}"/>
                </a:ext>
              </a:extLst>
            </p:cNvPr>
            <p:cNvSpPr/>
            <p:nvPr/>
          </p:nvSpPr>
          <p:spPr>
            <a:xfrm>
              <a:off x="8120541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7C8F8D4-C4A6-599F-7D27-2142FB704EE0}"/>
                </a:ext>
              </a:extLst>
            </p:cNvPr>
            <p:cNvSpPr/>
            <p:nvPr/>
          </p:nvSpPr>
          <p:spPr>
            <a:xfrm>
              <a:off x="8459441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81029AA-2B0D-CEA8-C217-6F69F58C07AA}"/>
                </a:ext>
              </a:extLst>
            </p:cNvPr>
            <p:cNvSpPr/>
            <p:nvPr/>
          </p:nvSpPr>
          <p:spPr>
            <a:xfrm>
              <a:off x="8803293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1E47D1C-B0F2-CF0B-4C78-AB6DFEA38CC7}"/>
                </a:ext>
              </a:extLst>
            </p:cNvPr>
            <p:cNvSpPr/>
            <p:nvPr/>
          </p:nvSpPr>
          <p:spPr>
            <a:xfrm>
              <a:off x="8120541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2AA5E68-DC07-057D-DD78-EFDE23C673F1}"/>
                </a:ext>
              </a:extLst>
            </p:cNvPr>
            <p:cNvSpPr/>
            <p:nvPr/>
          </p:nvSpPr>
          <p:spPr>
            <a:xfrm>
              <a:off x="8459441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F2DA7-2A8F-52D3-5B98-48DDF28EF8C8}"/>
                </a:ext>
              </a:extLst>
            </p:cNvPr>
            <p:cNvSpPr/>
            <p:nvPr/>
          </p:nvSpPr>
          <p:spPr>
            <a:xfrm>
              <a:off x="8803293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E97F421-9653-BF0D-B09F-ABE2D7433069}"/>
                </a:ext>
              </a:extLst>
            </p:cNvPr>
            <p:cNvSpPr/>
            <p:nvPr/>
          </p:nvSpPr>
          <p:spPr>
            <a:xfrm>
              <a:off x="8120541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0B007B9-5249-BCA9-B8D4-437BD68A393E}"/>
                </a:ext>
              </a:extLst>
            </p:cNvPr>
            <p:cNvSpPr/>
            <p:nvPr/>
          </p:nvSpPr>
          <p:spPr>
            <a:xfrm>
              <a:off x="8459441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8C513E2-8725-C4D6-7ECC-44E7EB3025A2}"/>
                </a:ext>
              </a:extLst>
            </p:cNvPr>
            <p:cNvSpPr/>
            <p:nvPr/>
          </p:nvSpPr>
          <p:spPr>
            <a:xfrm>
              <a:off x="8803293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F4407E4-2579-0604-3267-E5C9CFAF99CF}"/>
                </a:ext>
              </a:extLst>
            </p:cNvPr>
            <p:cNvSpPr/>
            <p:nvPr/>
          </p:nvSpPr>
          <p:spPr>
            <a:xfrm>
              <a:off x="8120541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DF34AE0-99C6-8D8C-24B3-EA57D7372132}"/>
                </a:ext>
              </a:extLst>
            </p:cNvPr>
            <p:cNvSpPr/>
            <p:nvPr/>
          </p:nvSpPr>
          <p:spPr>
            <a:xfrm>
              <a:off x="8459441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69C34BD-F77B-D84D-2A74-5AFFD6896780}"/>
                </a:ext>
              </a:extLst>
            </p:cNvPr>
            <p:cNvSpPr/>
            <p:nvPr/>
          </p:nvSpPr>
          <p:spPr>
            <a:xfrm>
              <a:off x="8803293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D19113E-96F0-BFC3-1521-D368878CC4CE}"/>
                </a:ext>
              </a:extLst>
            </p:cNvPr>
            <p:cNvSpPr/>
            <p:nvPr/>
          </p:nvSpPr>
          <p:spPr>
            <a:xfrm>
              <a:off x="8120541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04F216D-0861-D4ED-6F8D-04C3226CAF5A}"/>
                </a:ext>
              </a:extLst>
            </p:cNvPr>
            <p:cNvSpPr/>
            <p:nvPr/>
          </p:nvSpPr>
          <p:spPr>
            <a:xfrm>
              <a:off x="8459441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87C468C-2A3A-1E90-96AC-C88501E31E9C}"/>
                </a:ext>
              </a:extLst>
            </p:cNvPr>
            <p:cNvSpPr/>
            <p:nvPr/>
          </p:nvSpPr>
          <p:spPr>
            <a:xfrm>
              <a:off x="8803293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6D4D879-8114-15F8-8E4C-0CB73D89D180}"/>
                </a:ext>
              </a:extLst>
            </p:cNvPr>
            <p:cNvSpPr/>
            <p:nvPr/>
          </p:nvSpPr>
          <p:spPr>
            <a:xfrm>
              <a:off x="8120541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DB4CE7C-CCE8-86C6-9381-4A2D92297183}"/>
                </a:ext>
              </a:extLst>
            </p:cNvPr>
            <p:cNvSpPr/>
            <p:nvPr/>
          </p:nvSpPr>
          <p:spPr>
            <a:xfrm>
              <a:off x="8459441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1EBA9AD-6749-98F9-D0C1-D49FA02AA9C2}"/>
                </a:ext>
              </a:extLst>
            </p:cNvPr>
            <p:cNvSpPr/>
            <p:nvPr/>
          </p:nvSpPr>
          <p:spPr>
            <a:xfrm>
              <a:off x="8803293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24E1197-2975-E78B-E37A-EA63F5EF5102}"/>
                </a:ext>
              </a:extLst>
            </p:cNvPr>
            <p:cNvSpPr/>
            <p:nvPr/>
          </p:nvSpPr>
          <p:spPr>
            <a:xfrm>
              <a:off x="8120541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756A200-23B2-4453-41AA-AAAA95B45352}"/>
                </a:ext>
              </a:extLst>
            </p:cNvPr>
            <p:cNvSpPr/>
            <p:nvPr/>
          </p:nvSpPr>
          <p:spPr>
            <a:xfrm>
              <a:off x="8459441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90397B2-D6C6-9E46-DFB0-1797BAE41468}"/>
                </a:ext>
              </a:extLst>
            </p:cNvPr>
            <p:cNvSpPr/>
            <p:nvPr/>
          </p:nvSpPr>
          <p:spPr>
            <a:xfrm>
              <a:off x="8803293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0D0597C-41CE-116C-BE54-EE795DE4D0A8}"/>
                </a:ext>
              </a:extLst>
            </p:cNvPr>
            <p:cNvSpPr/>
            <p:nvPr/>
          </p:nvSpPr>
          <p:spPr>
            <a:xfrm>
              <a:off x="8120541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E5FA704-81A5-7D0D-F37B-8AA8FE821BAF}"/>
                </a:ext>
              </a:extLst>
            </p:cNvPr>
            <p:cNvSpPr/>
            <p:nvPr/>
          </p:nvSpPr>
          <p:spPr>
            <a:xfrm>
              <a:off x="8459441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111C60A-BB74-0320-9B76-8B68F99BD550}"/>
                </a:ext>
              </a:extLst>
            </p:cNvPr>
            <p:cNvSpPr/>
            <p:nvPr/>
          </p:nvSpPr>
          <p:spPr>
            <a:xfrm>
              <a:off x="8803293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1F845BE-8CE9-B727-FFA4-B7AABA015271}"/>
                </a:ext>
              </a:extLst>
            </p:cNvPr>
            <p:cNvSpPr/>
            <p:nvPr/>
          </p:nvSpPr>
          <p:spPr>
            <a:xfrm>
              <a:off x="8120541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1E94DADA-1EFD-E31D-B91E-DF44BC3F4122}"/>
                </a:ext>
              </a:extLst>
            </p:cNvPr>
            <p:cNvSpPr/>
            <p:nvPr/>
          </p:nvSpPr>
          <p:spPr>
            <a:xfrm>
              <a:off x="8459441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44EEC0F-2215-1F8F-5BBC-594C4BD92C2D}"/>
                </a:ext>
              </a:extLst>
            </p:cNvPr>
            <p:cNvSpPr/>
            <p:nvPr/>
          </p:nvSpPr>
          <p:spPr>
            <a:xfrm>
              <a:off x="8803293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C709ECC-2AAE-945B-4B06-A5B704917007}"/>
                </a:ext>
              </a:extLst>
            </p:cNvPr>
            <p:cNvSpPr/>
            <p:nvPr/>
          </p:nvSpPr>
          <p:spPr>
            <a:xfrm>
              <a:off x="8120541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CAE0704-7CB6-E65B-16D4-49E61775EF7A}"/>
                </a:ext>
              </a:extLst>
            </p:cNvPr>
            <p:cNvSpPr/>
            <p:nvPr/>
          </p:nvSpPr>
          <p:spPr>
            <a:xfrm>
              <a:off x="8459441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1AD1E31-926C-A74A-21E8-D3059D891736}"/>
                </a:ext>
              </a:extLst>
            </p:cNvPr>
            <p:cNvSpPr/>
            <p:nvPr/>
          </p:nvSpPr>
          <p:spPr>
            <a:xfrm>
              <a:off x="8803293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A2D29D7-C732-14AE-FEA8-E87CC9BC5CDF}"/>
                </a:ext>
              </a:extLst>
            </p:cNvPr>
            <p:cNvSpPr/>
            <p:nvPr/>
          </p:nvSpPr>
          <p:spPr>
            <a:xfrm>
              <a:off x="8120541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2C99DD4-9EBD-1941-34E9-B351D43BDA0C}"/>
                </a:ext>
              </a:extLst>
            </p:cNvPr>
            <p:cNvSpPr/>
            <p:nvPr/>
          </p:nvSpPr>
          <p:spPr>
            <a:xfrm>
              <a:off x="8459441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68B70F8-54E4-623C-C18A-4DF3BA2762D4}"/>
                </a:ext>
              </a:extLst>
            </p:cNvPr>
            <p:cNvSpPr/>
            <p:nvPr/>
          </p:nvSpPr>
          <p:spPr>
            <a:xfrm>
              <a:off x="8803293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F21C9233-7413-11B3-9D7B-CDE9AB126B8D}"/>
                </a:ext>
              </a:extLst>
            </p:cNvPr>
            <p:cNvSpPr/>
            <p:nvPr/>
          </p:nvSpPr>
          <p:spPr>
            <a:xfrm>
              <a:off x="8120541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73DF07E-F906-3372-BC28-2771285E8EE7}"/>
                </a:ext>
              </a:extLst>
            </p:cNvPr>
            <p:cNvSpPr/>
            <p:nvPr/>
          </p:nvSpPr>
          <p:spPr>
            <a:xfrm>
              <a:off x="8459441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A479C21-ECE5-A250-2E69-84FB726C9709}"/>
                </a:ext>
              </a:extLst>
            </p:cNvPr>
            <p:cNvSpPr/>
            <p:nvPr/>
          </p:nvSpPr>
          <p:spPr>
            <a:xfrm>
              <a:off x="8803293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89E8FD1-5358-17CF-3B84-0E39CB5FA76C}"/>
                </a:ext>
              </a:extLst>
            </p:cNvPr>
            <p:cNvSpPr/>
            <p:nvPr/>
          </p:nvSpPr>
          <p:spPr>
            <a:xfrm>
              <a:off x="8120541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C97874C-BEF5-B13B-7CEE-820BFF74B072}"/>
                </a:ext>
              </a:extLst>
            </p:cNvPr>
            <p:cNvSpPr/>
            <p:nvPr/>
          </p:nvSpPr>
          <p:spPr>
            <a:xfrm>
              <a:off x="8459441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310F302-4883-8106-37BF-173081E2E977}"/>
                </a:ext>
              </a:extLst>
            </p:cNvPr>
            <p:cNvSpPr/>
            <p:nvPr/>
          </p:nvSpPr>
          <p:spPr>
            <a:xfrm>
              <a:off x="8803293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0E513500-A52A-B4CB-B33A-6CE50EEB3114}"/>
                </a:ext>
              </a:extLst>
            </p:cNvPr>
            <p:cNvSpPr/>
            <p:nvPr/>
          </p:nvSpPr>
          <p:spPr>
            <a:xfrm>
              <a:off x="8120541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E7D96BA-DD4F-E76C-E0A5-DE02D3EE3A82}"/>
                </a:ext>
              </a:extLst>
            </p:cNvPr>
            <p:cNvSpPr/>
            <p:nvPr/>
          </p:nvSpPr>
          <p:spPr>
            <a:xfrm>
              <a:off x="8459441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A50E843-0E37-C8BC-0891-3E9503E1DA0C}"/>
                </a:ext>
              </a:extLst>
            </p:cNvPr>
            <p:cNvSpPr/>
            <p:nvPr/>
          </p:nvSpPr>
          <p:spPr>
            <a:xfrm>
              <a:off x="8803293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0" name="Oval 159">
            <a:extLst>
              <a:ext uri="{FF2B5EF4-FFF2-40B4-BE49-F238E27FC236}">
                <a16:creationId xmlns:a16="http://schemas.microsoft.com/office/drawing/2014/main" id="{DC30189F-9A47-0C50-189E-9380ACF60833}"/>
              </a:ext>
            </a:extLst>
          </p:cNvPr>
          <p:cNvSpPr/>
          <p:nvPr userDrawn="1"/>
        </p:nvSpPr>
        <p:spPr>
          <a:xfrm>
            <a:off x="586754" y="4881809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Text Placeholder 22">
            <a:extLst>
              <a:ext uri="{FF2B5EF4-FFF2-40B4-BE49-F238E27FC236}">
                <a16:creationId xmlns:a16="http://schemas.microsoft.com/office/drawing/2014/main" id="{99998B59-D2A3-7019-DFA3-3F9BA9B4E5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4267" y="4801037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31E5E301-D796-0CF6-F6BA-EC188F7582E0}"/>
              </a:ext>
            </a:extLst>
          </p:cNvPr>
          <p:cNvSpPr txBox="1"/>
          <p:nvPr userDrawn="1"/>
        </p:nvSpPr>
        <p:spPr>
          <a:xfrm>
            <a:off x="560065" y="4824284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01445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F5B8-94C6-4088-937E-076935FF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7B7213-1FB1-1A00-F3B6-A72C7CE36476}"/>
              </a:ext>
            </a:extLst>
          </p:cNvPr>
          <p:cNvSpPr/>
          <p:nvPr userDrawn="1"/>
        </p:nvSpPr>
        <p:spPr>
          <a:xfrm>
            <a:off x="585424" y="1621702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F83AE2-FBBF-BBD4-213C-64489A079361}"/>
              </a:ext>
            </a:extLst>
          </p:cNvPr>
          <p:cNvSpPr/>
          <p:nvPr userDrawn="1"/>
        </p:nvSpPr>
        <p:spPr>
          <a:xfrm>
            <a:off x="585424" y="2592526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3D68BC-C102-E7B5-5FC6-D494AE74F92A}"/>
              </a:ext>
            </a:extLst>
          </p:cNvPr>
          <p:cNvSpPr/>
          <p:nvPr userDrawn="1"/>
        </p:nvSpPr>
        <p:spPr>
          <a:xfrm>
            <a:off x="585424" y="3537555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64426680-A6A5-6ABB-ECCE-362C8B33F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4267" y="1540929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DA4C5129-087E-6A0C-4C3D-A4C47713B1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4267" y="2499035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957A787-D6A3-CE10-3DEB-D13661BFA9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4267" y="3456783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8B1A10-6879-1DF6-F9BF-DE5E00ED4669}"/>
              </a:ext>
            </a:extLst>
          </p:cNvPr>
          <p:cNvSpPr txBox="1"/>
          <p:nvPr userDrawn="1"/>
        </p:nvSpPr>
        <p:spPr>
          <a:xfrm>
            <a:off x="558735" y="1564176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A7B9B3-97ED-1873-C367-B7BAE1D08937}"/>
              </a:ext>
            </a:extLst>
          </p:cNvPr>
          <p:cNvSpPr txBox="1"/>
          <p:nvPr userDrawn="1"/>
        </p:nvSpPr>
        <p:spPr>
          <a:xfrm>
            <a:off x="558735" y="2522282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FEE24E-BE13-6F2B-5473-68A249798961}"/>
              </a:ext>
            </a:extLst>
          </p:cNvPr>
          <p:cNvSpPr txBox="1"/>
          <p:nvPr userDrawn="1"/>
        </p:nvSpPr>
        <p:spPr>
          <a:xfrm>
            <a:off x="558735" y="3480030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554C28-5B00-2652-36DF-1BED49809C04}"/>
              </a:ext>
            </a:extLst>
          </p:cNvPr>
          <p:cNvGrpSpPr/>
          <p:nvPr userDrawn="1"/>
        </p:nvGrpSpPr>
        <p:grpSpPr>
          <a:xfrm>
            <a:off x="10704529" y="145218"/>
            <a:ext cx="941260" cy="6057136"/>
            <a:chOff x="8120541" y="204347"/>
            <a:chExt cx="941260" cy="605713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CCB9470-A07E-C35D-9D93-7B3C963DE16E}"/>
                </a:ext>
              </a:extLst>
            </p:cNvPr>
            <p:cNvSpPr/>
            <p:nvPr/>
          </p:nvSpPr>
          <p:spPr>
            <a:xfrm>
              <a:off x="8120541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D38D89-00E9-00C6-A72B-FB8ABF4B10D8}"/>
                </a:ext>
              </a:extLst>
            </p:cNvPr>
            <p:cNvSpPr/>
            <p:nvPr/>
          </p:nvSpPr>
          <p:spPr>
            <a:xfrm>
              <a:off x="8459441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28B3B4B-619B-7BEF-33F8-DFD63AB69369}"/>
                </a:ext>
              </a:extLst>
            </p:cNvPr>
            <p:cNvSpPr/>
            <p:nvPr/>
          </p:nvSpPr>
          <p:spPr>
            <a:xfrm>
              <a:off x="8803293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61D68C0-CE68-954F-F65B-0F38F6839BEF}"/>
                </a:ext>
              </a:extLst>
            </p:cNvPr>
            <p:cNvSpPr/>
            <p:nvPr/>
          </p:nvSpPr>
          <p:spPr>
            <a:xfrm>
              <a:off x="8120541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4C28A9-3586-AA4D-4803-2C94A51C1276}"/>
                </a:ext>
              </a:extLst>
            </p:cNvPr>
            <p:cNvSpPr/>
            <p:nvPr/>
          </p:nvSpPr>
          <p:spPr>
            <a:xfrm>
              <a:off x="8459441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92D81A8-D98A-161C-F3DA-F5CC582CF309}"/>
                </a:ext>
              </a:extLst>
            </p:cNvPr>
            <p:cNvSpPr/>
            <p:nvPr/>
          </p:nvSpPr>
          <p:spPr>
            <a:xfrm>
              <a:off x="8803293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6620A98-448C-98DB-3A6D-44E6B38212CB}"/>
                </a:ext>
              </a:extLst>
            </p:cNvPr>
            <p:cNvSpPr/>
            <p:nvPr/>
          </p:nvSpPr>
          <p:spPr>
            <a:xfrm>
              <a:off x="8120541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4C5B1C-226B-7A64-045C-419D741B07B1}"/>
                </a:ext>
              </a:extLst>
            </p:cNvPr>
            <p:cNvSpPr/>
            <p:nvPr/>
          </p:nvSpPr>
          <p:spPr>
            <a:xfrm>
              <a:off x="8459441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5AA88A0-A51C-CE94-90C7-0FF8E91A3E21}"/>
                </a:ext>
              </a:extLst>
            </p:cNvPr>
            <p:cNvSpPr/>
            <p:nvPr/>
          </p:nvSpPr>
          <p:spPr>
            <a:xfrm>
              <a:off x="8803293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3F6EB8A-1DDF-E22D-95F7-34E5E7B2210A}"/>
                </a:ext>
              </a:extLst>
            </p:cNvPr>
            <p:cNvSpPr/>
            <p:nvPr/>
          </p:nvSpPr>
          <p:spPr>
            <a:xfrm>
              <a:off x="8120541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D4430DF-5404-50C3-DEA3-4317407D9B13}"/>
                </a:ext>
              </a:extLst>
            </p:cNvPr>
            <p:cNvSpPr/>
            <p:nvPr/>
          </p:nvSpPr>
          <p:spPr>
            <a:xfrm>
              <a:off x="8459441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330B66D-2EB0-6618-2CF9-99D813F86CD6}"/>
                </a:ext>
              </a:extLst>
            </p:cNvPr>
            <p:cNvSpPr/>
            <p:nvPr/>
          </p:nvSpPr>
          <p:spPr>
            <a:xfrm>
              <a:off x="8803293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05226D-78EB-9FFA-8F42-977412108434}"/>
                </a:ext>
              </a:extLst>
            </p:cNvPr>
            <p:cNvSpPr/>
            <p:nvPr/>
          </p:nvSpPr>
          <p:spPr>
            <a:xfrm>
              <a:off x="8120541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D9A6530-1D70-0E48-B5CD-EAB27F073395}"/>
                </a:ext>
              </a:extLst>
            </p:cNvPr>
            <p:cNvSpPr/>
            <p:nvPr/>
          </p:nvSpPr>
          <p:spPr>
            <a:xfrm>
              <a:off x="8459441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343790A-7D2B-B728-5679-893105D7E01E}"/>
                </a:ext>
              </a:extLst>
            </p:cNvPr>
            <p:cNvSpPr/>
            <p:nvPr/>
          </p:nvSpPr>
          <p:spPr>
            <a:xfrm>
              <a:off x="8803293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09160B-147F-90E5-67E4-4980AA9A34D7}"/>
                </a:ext>
              </a:extLst>
            </p:cNvPr>
            <p:cNvSpPr/>
            <p:nvPr/>
          </p:nvSpPr>
          <p:spPr>
            <a:xfrm>
              <a:off x="8120541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D940D88-5253-794B-3898-1B62E5A27DDB}"/>
                </a:ext>
              </a:extLst>
            </p:cNvPr>
            <p:cNvSpPr/>
            <p:nvPr/>
          </p:nvSpPr>
          <p:spPr>
            <a:xfrm>
              <a:off x="8459441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466948-BD53-D64E-A89C-AF291BF6F7F0}"/>
                </a:ext>
              </a:extLst>
            </p:cNvPr>
            <p:cNvSpPr/>
            <p:nvPr/>
          </p:nvSpPr>
          <p:spPr>
            <a:xfrm>
              <a:off x="8803293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606AB8E-12FA-644B-5303-5F83967848D1}"/>
                </a:ext>
              </a:extLst>
            </p:cNvPr>
            <p:cNvSpPr/>
            <p:nvPr/>
          </p:nvSpPr>
          <p:spPr>
            <a:xfrm>
              <a:off x="8120541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3217B44-53A8-0A3D-9502-177C144EBEA0}"/>
                </a:ext>
              </a:extLst>
            </p:cNvPr>
            <p:cNvSpPr/>
            <p:nvPr/>
          </p:nvSpPr>
          <p:spPr>
            <a:xfrm>
              <a:off x="8459441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23820E4-B324-DFD4-D867-C197DD642935}"/>
                </a:ext>
              </a:extLst>
            </p:cNvPr>
            <p:cNvSpPr/>
            <p:nvPr/>
          </p:nvSpPr>
          <p:spPr>
            <a:xfrm>
              <a:off x="8803293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EA6EF18-AF38-C00F-163C-B4C7D15298CF}"/>
                </a:ext>
              </a:extLst>
            </p:cNvPr>
            <p:cNvSpPr/>
            <p:nvPr/>
          </p:nvSpPr>
          <p:spPr>
            <a:xfrm>
              <a:off x="8120541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8243363-D2AF-2FC0-A8DF-D9BED5BBB25F}"/>
                </a:ext>
              </a:extLst>
            </p:cNvPr>
            <p:cNvSpPr/>
            <p:nvPr/>
          </p:nvSpPr>
          <p:spPr>
            <a:xfrm>
              <a:off x="8459441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25D7791-CE99-F544-10DA-A291E268CC43}"/>
                </a:ext>
              </a:extLst>
            </p:cNvPr>
            <p:cNvSpPr/>
            <p:nvPr/>
          </p:nvSpPr>
          <p:spPr>
            <a:xfrm>
              <a:off x="8803293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75827CF-538D-FA75-8ED1-FA92640ACF6B}"/>
                </a:ext>
              </a:extLst>
            </p:cNvPr>
            <p:cNvSpPr/>
            <p:nvPr/>
          </p:nvSpPr>
          <p:spPr>
            <a:xfrm>
              <a:off x="8120541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9320207-2D53-846A-C5BB-EF8644413438}"/>
                </a:ext>
              </a:extLst>
            </p:cNvPr>
            <p:cNvSpPr/>
            <p:nvPr/>
          </p:nvSpPr>
          <p:spPr>
            <a:xfrm>
              <a:off x="8459441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FAD381A-D0E7-A034-36EC-72BDF56D5419}"/>
                </a:ext>
              </a:extLst>
            </p:cNvPr>
            <p:cNvSpPr/>
            <p:nvPr/>
          </p:nvSpPr>
          <p:spPr>
            <a:xfrm>
              <a:off x="8803293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3BD5CF6-C9DF-C80E-99C7-592E1D6F5C40}"/>
                </a:ext>
              </a:extLst>
            </p:cNvPr>
            <p:cNvSpPr/>
            <p:nvPr/>
          </p:nvSpPr>
          <p:spPr>
            <a:xfrm>
              <a:off x="8120541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2B426EE-3DD9-A454-8ADF-D03F42F0D21D}"/>
                </a:ext>
              </a:extLst>
            </p:cNvPr>
            <p:cNvSpPr/>
            <p:nvPr/>
          </p:nvSpPr>
          <p:spPr>
            <a:xfrm>
              <a:off x="8459441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F9DBCA-7779-D398-52EB-E2A4C90E1165}"/>
                </a:ext>
              </a:extLst>
            </p:cNvPr>
            <p:cNvSpPr/>
            <p:nvPr/>
          </p:nvSpPr>
          <p:spPr>
            <a:xfrm>
              <a:off x="8803293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151C310-2986-5BBE-38E8-D2E0F8F9A242}"/>
                </a:ext>
              </a:extLst>
            </p:cNvPr>
            <p:cNvSpPr/>
            <p:nvPr/>
          </p:nvSpPr>
          <p:spPr>
            <a:xfrm>
              <a:off x="8120541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F60C2C9-39EC-5A6B-2B70-005262536FA5}"/>
                </a:ext>
              </a:extLst>
            </p:cNvPr>
            <p:cNvSpPr/>
            <p:nvPr/>
          </p:nvSpPr>
          <p:spPr>
            <a:xfrm>
              <a:off x="8459441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3F3428-2462-CCEC-B10B-621A8B06FA06}"/>
                </a:ext>
              </a:extLst>
            </p:cNvPr>
            <p:cNvSpPr/>
            <p:nvPr/>
          </p:nvSpPr>
          <p:spPr>
            <a:xfrm>
              <a:off x="8803293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6F0116F-943E-B3DA-BA02-E7CCB5833953}"/>
                </a:ext>
              </a:extLst>
            </p:cNvPr>
            <p:cNvSpPr/>
            <p:nvPr/>
          </p:nvSpPr>
          <p:spPr>
            <a:xfrm>
              <a:off x="8120541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259B99B-3957-DB9C-0E46-0D22F2419949}"/>
                </a:ext>
              </a:extLst>
            </p:cNvPr>
            <p:cNvSpPr/>
            <p:nvPr/>
          </p:nvSpPr>
          <p:spPr>
            <a:xfrm>
              <a:off x="8459441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A46299E-C321-E4A0-D1A0-91344EDAD5D2}"/>
                </a:ext>
              </a:extLst>
            </p:cNvPr>
            <p:cNvSpPr/>
            <p:nvPr/>
          </p:nvSpPr>
          <p:spPr>
            <a:xfrm>
              <a:off x="8803293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C41132-753E-363F-7510-3AE781590987}"/>
                </a:ext>
              </a:extLst>
            </p:cNvPr>
            <p:cNvSpPr/>
            <p:nvPr/>
          </p:nvSpPr>
          <p:spPr>
            <a:xfrm>
              <a:off x="8120541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7C33243-4B90-5A07-B966-D6E90BAA3150}"/>
                </a:ext>
              </a:extLst>
            </p:cNvPr>
            <p:cNvSpPr/>
            <p:nvPr/>
          </p:nvSpPr>
          <p:spPr>
            <a:xfrm>
              <a:off x="8459441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A7813EE-BBF5-9BC4-FB31-B4647AE44215}"/>
                </a:ext>
              </a:extLst>
            </p:cNvPr>
            <p:cNvSpPr/>
            <p:nvPr/>
          </p:nvSpPr>
          <p:spPr>
            <a:xfrm>
              <a:off x="8803293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271C3-8847-D74A-F30B-691D4A1ACD6A}"/>
                </a:ext>
              </a:extLst>
            </p:cNvPr>
            <p:cNvSpPr/>
            <p:nvPr/>
          </p:nvSpPr>
          <p:spPr>
            <a:xfrm>
              <a:off x="8120541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A453D2C-E4BB-31D4-62E0-1FD38A9276B5}"/>
                </a:ext>
              </a:extLst>
            </p:cNvPr>
            <p:cNvSpPr/>
            <p:nvPr/>
          </p:nvSpPr>
          <p:spPr>
            <a:xfrm>
              <a:off x="8459441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F01A012-5CC1-135D-C0C3-10948BA0ED04}"/>
                </a:ext>
              </a:extLst>
            </p:cNvPr>
            <p:cNvSpPr/>
            <p:nvPr/>
          </p:nvSpPr>
          <p:spPr>
            <a:xfrm>
              <a:off x="8803293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0AEE1C7-559C-B2EC-8565-7045E9C5472E}"/>
                </a:ext>
              </a:extLst>
            </p:cNvPr>
            <p:cNvSpPr/>
            <p:nvPr/>
          </p:nvSpPr>
          <p:spPr>
            <a:xfrm>
              <a:off x="8120541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2F86FFA-0BFA-A692-A3CE-B83CA656CBD2}"/>
                </a:ext>
              </a:extLst>
            </p:cNvPr>
            <p:cNvSpPr/>
            <p:nvPr/>
          </p:nvSpPr>
          <p:spPr>
            <a:xfrm>
              <a:off x="8459441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4B556A-AC96-9CB8-D8FA-382E9D9A6005}"/>
                </a:ext>
              </a:extLst>
            </p:cNvPr>
            <p:cNvSpPr/>
            <p:nvPr/>
          </p:nvSpPr>
          <p:spPr>
            <a:xfrm>
              <a:off x="8803293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D680D82-7D32-97E8-CC8B-DDC1393CEBA4}"/>
                </a:ext>
              </a:extLst>
            </p:cNvPr>
            <p:cNvSpPr/>
            <p:nvPr/>
          </p:nvSpPr>
          <p:spPr>
            <a:xfrm>
              <a:off x="8120541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06B35B5-A239-CD12-C92F-79781BA011F7}"/>
                </a:ext>
              </a:extLst>
            </p:cNvPr>
            <p:cNvSpPr/>
            <p:nvPr/>
          </p:nvSpPr>
          <p:spPr>
            <a:xfrm>
              <a:off x="8459441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6AB108B-2540-9DB1-B3E5-A0ABF20027A9}"/>
                </a:ext>
              </a:extLst>
            </p:cNvPr>
            <p:cNvSpPr/>
            <p:nvPr/>
          </p:nvSpPr>
          <p:spPr>
            <a:xfrm>
              <a:off x="8803293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9141656-9C8F-86CD-8FBF-803B5C745ED5}"/>
                </a:ext>
              </a:extLst>
            </p:cNvPr>
            <p:cNvSpPr/>
            <p:nvPr/>
          </p:nvSpPr>
          <p:spPr>
            <a:xfrm>
              <a:off x="8120541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1C09FE2-166D-7531-633A-02CDE8D42155}"/>
                </a:ext>
              </a:extLst>
            </p:cNvPr>
            <p:cNvSpPr/>
            <p:nvPr/>
          </p:nvSpPr>
          <p:spPr>
            <a:xfrm>
              <a:off x="8459441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6CD5C32-E0FB-CBA5-3156-EA88E29B58FC}"/>
                </a:ext>
              </a:extLst>
            </p:cNvPr>
            <p:cNvSpPr/>
            <p:nvPr/>
          </p:nvSpPr>
          <p:spPr>
            <a:xfrm>
              <a:off x="8803293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476307D-F02E-9E32-E555-DA67601D8D9B}"/>
                </a:ext>
              </a:extLst>
            </p:cNvPr>
            <p:cNvSpPr/>
            <p:nvPr/>
          </p:nvSpPr>
          <p:spPr>
            <a:xfrm>
              <a:off x="8120541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E31A04A-2F90-67C5-D26C-D705B07ACE54}"/>
                </a:ext>
              </a:extLst>
            </p:cNvPr>
            <p:cNvSpPr/>
            <p:nvPr/>
          </p:nvSpPr>
          <p:spPr>
            <a:xfrm>
              <a:off x="8459441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B3AB6AF-0ABA-A509-6F10-B4A6DE1D96D5}"/>
                </a:ext>
              </a:extLst>
            </p:cNvPr>
            <p:cNvSpPr/>
            <p:nvPr/>
          </p:nvSpPr>
          <p:spPr>
            <a:xfrm>
              <a:off x="8803293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22D61E1C-AC10-8540-5E88-E811585FCDCB}"/>
              </a:ext>
            </a:extLst>
          </p:cNvPr>
          <p:cNvSpPr/>
          <p:nvPr userDrawn="1"/>
        </p:nvSpPr>
        <p:spPr>
          <a:xfrm>
            <a:off x="586754" y="4471604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 Placeholder 22">
            <a:extLst>
              <a:ext uri="{FF2B5EF4-FFF2-40B4-BE49-F238E27FC236}">
                <a16:creationId xmlns:a16="http://schemas.microsoft.com/office/drawing/2014/main" id="{A03BAC6C-7659-9C62-BB1F-5B343B2752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4267" y="4390832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C8A1BC8-2CAB-06EC-14A8-876017E7F6EA}"/>
              </a:ext>
            </a:extLst>
          </p:cNvPr>
          <p:cNvSpPr txBox="1"/>
          <p:nvPr userDrawn="1"/>
        </p:nvSpPr>
        <p:spPr>
          <a:xfrm>
            <a:off x="560065" y="4414079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6C1C6873-3954-7C5D-5716-12A6B844735C}"/>
              </a:ext>
            </a:extLst>
          </p:cNvPr>
          <p:cNvSpPr/>
          <p:nvPr userDrawn="1"/>
        </p:nvSpPr>
        <p:spPr>
          <a:xfrm>
            <a:off x="585424" y="5405653"/>
            <a:ext cx="592835" cy="59283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 Placeholder 22">
            <a:extLst>
              <a:ext uri="{FF2B5EF4-FFF2-40B4-BE49-F238E27FC236}">
                <a16:creationId xmlns:a16="http://schemas.microsoft.com/office/drawing/2014/main" id="{C5164788-16BA-32A2-691F-C5095E4EFE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4267" y="5324881"/>
            <a:ext cx="8268103" cy="754380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9230E3B-B163-43B4-8786-D69397474119}"/>
              </a:ext>
            </a:extLst>
          </p:cNvPr>
          <p:cNvSpPr txBox="1"/>
          <p:nvPr userDrawn="1"/>
        </p:nvSpPr>
        <p:spPr>
          <a:xfrm>
            <a:off x="558735" y="5348128"/>
            <a:ext cx="646212" cy="7078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Open Sans" panose="020B0806030504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2738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F5B8-94C6-4088-937E-076935FF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A2455D49-161A-22FF-2565-05EFB9DCF6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7285" y="1397759"/>
            <a:ext cx="8268103" cy="560505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2940200E-106C-9D25-1669-99E2E6F64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7285" y="2206704"/>
            <a:ext cx="8268103" cy="560505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1347C6CA-71FC-A2A5-BEAC-CDBC1DEFE6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07285" y="3015649"/>
            <a:ext cx="8268103" cy="560505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D2DDFD3-0C09-FC28-EACE-7D5EE0290DB1}"/>
              </a:ext>
            </a:extLst>
          </p:cNvPr>
          <p:cNvGrpSpPr/>
          <p:nvPr userDrawn="1"/>
        </p:nvGrpSpPr>
        <p:grpSpPr>
          <a:xfrm>
            <a:off x="558735" y="1342821"/>
            <a:ext cx="611974" cy="670380"/>
            <a:chOff x="558735" y="1564176"/>
            <a:chExt cx="646212" cy="70788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DAF6159-EBA3-9D89-E99D-57351467D818}"/>
                </a:ext>
              </a:extLst>
            </p:cNvPr>
            <p:cNvSpPr/>
            <p:nvPr userDrawn="1"/>
          </p:nvSpPr>
          <p:spPr>
            <a:xfrm>
              <a:off x="585424" y="1621702"/>
              <a:ext cx="592835" cy="59283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EFCF6A-82A6-46A9-A31D-4C0DC5379783}"/>
                </a:ext>
              </a:extLst>
            </p:cNvPr>
            <p:cNvSpPr txBox="1"/>
            <p:nvPr userDrawn="1"/>
          </p:nvSpPr>
          <p:spPr>
            <a:xfrm>
              <a:off x="558735" y="1564176"/>
              <a:ext cx="646212" cy="70788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+mj-lt"/>
                  <a:ea typeface="Open Sans" panose="020B0806030504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76E1F0-C7DF-1D52-D6B4-3DB1BB5ADF36}"/>
              </a:ext>
            </a:extLst>
          </p:cNvPr>
          <p:cNvGrpSpPr/>
          <p:nvPr userDrawn="1"/>
        </p:nvGrpSpPr>
        <p:grpSpPr>
          <a:xfrm>
            <a:off x="558735" y="2151766"/>
            <a:ext cx="611974" cy="670380"/>
            <a:chOff x="558735" y="2415600"/>
            <a:chExt cx="646212" cy="70788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103009C-C901-CD9C-1442-4B418167D576}"/>
                </a:ext>
              </a:extLst>
            </p:cNvPr>
            <p:cNvSpPr/>
            <p:nvPr userDrawn="1"/>
          </p:nvSpPr>
          <p:spPr>
            <a:xfrm>
              <a:off x="585424" y="2485844"/>
              <a:ext cx="592835" cy="59283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89ABC3-AD30-894C-7C20-DC62396FE970}"/>
                </a:ext>
              </a:extLst>
            </p:cNvPr>
            <p:cNvSpPr txBox="1"/>
            <p:nvPr userDrawn="1"/>
          </p:nvSpPr>
          <p:spPr>
            <a:xfrm>
              <a:off x="558735" y="2415600"/>
              <a:ext cx="646212" cy="70788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+mj-lt"/>
                  <a:ea typeface="Open Sans" panose="020B0806030504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976C1C7-46B4-D522-7FAB-2B954C84BB8D}"/>
              </a:ext>
            </a:extLst>
          </p:cNvPr>
          <p:cNvGrpSpPr/>
          <p:nvPr userDrawn="1"/>
        </p:nvGrpSpPr>
        <p:grpSpPr>
          <a:xfrm>
            <a:off x="558735" y="2960711"/>
            <a:ext cx="611974" cy="670380"/>
            <a:chOff x="558735" y="3246216"/>
            <a:chExt cx="646212" cy="70788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A5475A-BDBB-FFA5-B150-E1DB6D9EBF50}"/>
                </a:ext>
              </a:extLst>
            </p:cNvPr>
            <p:cNvSpPr/>
            <p:nvPr userDrawn="1"/>
          </p:nvSpPr>
          <p:spPr>
            <a:xfrm>
              <a:off x="585424" y="3303741"/>
              <a:ext cx="592835" cy="59283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9466F1-FCDF-21DE-C809-B56EAC5FBD03}"/>
                </a:ext>
              </a:extLst>
            </p:cNvPr>
            <p:cNvSpPr txBox="1"/>
            <p:nvPr userDrawn="1"/>
          </p:nvSpPr>
          <p:spPr>
            <a:xfrm>
              <a:off x="558735" y="3246216"/>
              <a:ext cx="646212" cy="70788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+mj-lt"/>
                  <a:ea typeface="Open Sans" panose="020B0806030504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055103-5476-687C-E972-D60CC1AAED04}"/>
              </a:ext>
            </a:extLst>
          </p:cNvPr>
          <p:cNvGrpSpPr/>
          <p:nvPr userDrawn="1"/>
        </p:nvGrpSpPr>
        <p:grpSpPr>
          <a:xfrm>
            <a:off x="10704529" y="145218"/>
            <a:ext cx="941260" cy="6057136"/>
            <a:chOff x="8120541" y="204347"/>
            <a:chExt cx="941260" cy="605713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01D8A4-4748-2FCE-AFB1-197E4A5741D1}"/>
                </a:ext>
              </a:extLst>
            </p:cNvPr>
            <p:cNvSpPr/>
            <p:nvPr/>
          </p:nvSpPr>
          <p:spPr>
            <a:xfrm>
              <a:off x="8120541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C6530A8-5DB7-E8B8-76CC-B2D3E7934E41}"/>
                </a:ext>
              </a:extLst>
            </p:cNvPr>
            <p:cNvSpPr/>
            <p:nvPr/>
          </p:nvSpPr>
          <p:spPr>
            <a:xfrm>
              <a:off x="8459441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08D54A4-ABE5-10D6-8B52-BAE3D39F4A46}"/>
                </a:ext>
              </a:extLst>
            </p:cNvPr>
            <p:cNvSpPr/>
            <p:nvPr/>
          </p:nvSpPr>
          <p:spPr>
            <a:xfrm>
              <a:off x="8803293" y="157213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9AE9D8D-2FAD-D24B-2EB1-D97D3E712312}"/>
                </a:ext>
              </a:extLst>
            </p:cNvPr>
            <p:cNvSpPr/>
            <p:nvPr/>
          </p:nvSpPr>
          <p:spPr>
            <a:xfrm>
              <a:off x="8120541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D388F52-51B3-968E-B353-7DF37B45579D}"/>
                </a:ext>
              </a:extLst>
            </p:cNvPr>
            <p:cNvSpPr/>
            <p:nvPr/>
          </p:nvSpPr>
          <p:spPr>
            <a:xfrm>
              <a:off x="8459441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8D59EED-E093-55E6-0FB3-CC43CAF48377}"/>
                </a:ext>
              </a:extLst>
            </p:cNvPr>
            <p:cNvSpPr/>
            <p:nvPr/>
          </p:nvSpPr>
          <p:spPr>
            <a:xfrm>
              <a:off x="8803293" y="191122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35C79CA-2EF0-4189-875B-3A0BC160DBCA}"/>
                </a:ext>
              </a:extLst>
            </p:cNvPr>
            <p:cNvSpPr/>
            <p:nvPr/>
          </p:nvSpPr>
          <p:spPr>
            <a:xfrm>
              <a:off x="8120541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078815-8D0B-75C8-9EF0-9F0CA8378B7D}"/>
                </a:ext>
              </a:extLst>
            </p:cNvPr>
            <p:cNvSpPr/>
            <p:nvPr/>
          </p:nvSpPr>
          <p:spPr>
            <a:xfrm>
              <a:off x="8459441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FB31B8A-23B1-011F-BDE7-237B5E1F0464}"/>
                </a:ext>
              </a:extLst>
            </p:cNvPr>
            <p:cNvSpPr/>
            <p:nvPr/>
          </p:nvSpPr>
          <p:spPr>
            <a:xfrm>
              <a:off x="8803293" y="225488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6739C32-A273-38C1-CBA6-6FFCCFBE64C7}"/>
                </a:ext>
              </a:extLst>
            </p:cNvPr>
            <p:cNvSpPr/>
            <p:nvPr/>
          </p:nvSpPr>
          <p:spPr>
            <a:xfrm>
              <a:off x="8120541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E0F3176-31CC-A8CE-1373-B7D8A079554C}"/>
                </a:ext>
              </a:extLst>
            </p:cNvPr>
            <p:cNvSpPr/>
            <p:nvPr/>
          </p:nvSpPr>
          <p:spPr>
            <a:xfrm>
              <a:off x="8459441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22CC6DC-7CCE-7440-397B-99C80FB11FFD}"/>
                </a:ext>
              </a:extLst>
            </p:cNvPr>
            <p:cNvSpPr/>
            <p:nvPr/>
          </p:nvSpPr>
          <p:spPr>
            <a:xfrm>
              <a:off x="8803293" y="259397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6FCDD9-C6B4-7A14-F2E6-0255ADBEE6FE}"/>
                </a:ext>
              </a:extLst>
            </p:cNvPr>
            <p:cNvSpPr/>
            <p:nvPr/>
          </p:nvSpPr>
          <p:spPr>
            <a:xfrm>
              <a:off x="8120541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B3B3C89-103E-9710-FB39-7A270E36D8D6}"/>
                </a:ext>
              </a:extLst>
            </p:cNvPr>
            <p:cNvSpPr/>
            <p:nvPr/>
          </p:nvSpPr>
          <p:spPr>
            <a:xfrm>
              <a:off x="8459441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829807-ABE4-5985-FB33-AEB149536D0F}"/>
                </a:ext>
              </a:extLst>
            </p:cNvPr>
            <p:cNvSpPr/>
            <p:nvPr/>
          </p:nvSpPr>
          <p:spPr>
            <a:xfrm>
              <a:off x="8803293" y="20434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D3AC6A3-37F3-317A-B579-703E21159362}"/>
                </a:ext>
              </a:extLst>
            </p:cNvPr>
            <p:cNvSpPr/>
            <p:nvPr/>
          </p:nvSpPr>
          <p:spPr>
            <a:xfrm>
              <a:off x="8120541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F056D68-3C3A-045D-9D90-11867A1B533A}"/>
                </a:ext>
              </a:extLst>
            </p:cNvPr>
            <p:cNvSpPr/>
            <p:nvPr/>
          </p:nvSpPr>
          <p:spPr>
            <a:xfrm>
              <a:off x="8459441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A43D16C-7C7D-5ACC-E621-FAC9FA25A583}"/>
                </a:ext>
              </a:extLst>
            </p:cNvPr>
            <p:cNvSpPr/>
            <p:nvPr/>
          </p:nvSpPr>
          <p:spPr>
            <a:xfrm>
              <a:off x="8803293" y="5435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B9E1B91-D420-BB3B-BEA2-9D035B8CA2D7}"/>
                </a:ext>
              </a:extLst>
            </p:cNvPr>
            <p:cNvSpPr/>
            <p:nvPr/>
          </p:nvSpPr>
          <p:spPr>
            <a:xfrm>
              <a:off x="8120541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916C23E-9900-1FE6-FDD0-7037868EE152}"/>
                </a:ext>
              </a:extLst>
            </p:cNvPr>
            <p:cNvSpPr/>
            <p:nvPr/>
          </p:nvSpPr>
          <p:spPr>
            <a:xfrm>
              <a:off x="8459441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6FDA511-7D2C-70FE-E667-FBC2A1DCB24D}"/>
                </a:ext>
              </a:extLst>
            </p:cNvPr>
            <p:cNvSpPr/>
            <p:nvPr/>
          </p:nvSpPr>
          <p:spPr>
            <a:xfrm>
              <a:off x="8803293" y="8870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8F72BD9-564A-0359-2A7B-847FA55F5566}"/>
                </a:ext>
              </a:extLst>
            </p:cNvPr>
            <p:cNvSpPr/>
            <p:nvPr/>
          </p:nvSpPr>
          <p:spPr>
            <a:xfrm>
              <a:off x="8120541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0A4F1E5-8596-E900-685D-EA2A91A9D1D6}"/>
                </a:ext>
              </a:extLst>
            </p:cNvPr>
            <p:cNvSpPr/>
            <p:nvPr/>
          </p:nvSpPr>
          <p:spPr>
            <a:xfrm>
              <a:off x="8459441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58B797C-7AD8-FA80-5C3D-69EDC80ACAEA}"/>
                </a:ext>
              </a:extLst>
            </p:cNvPr>
            <p:cNvSpPr/>
            <p:nvPr/>
          </p:nvSpPr>
          <p:spPr>
            <a:xfrm>
              <a:off x="8803293" y="122628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034E3D7-685F-3B73-6864-C332B862B8E7}"/>
                </a:ext>
              </a:extLst>
            </p:cNvPr>
            <p:cNvSpPr/>
            <p:nvPr/>
          </p:nvSpPr>
          <p:spPr>
            <a:xfrm>
              <a:off x="8120541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7321B73-E702-4254-85DF-C8087CBB0CB1}"/>
                </a:ext>
              </a:extLst>
            </p:cNvPr>
            <p:cNvSpPr/>
            <p:nvPr/>
          </p:nvSpPr>
          <p:spPr>
            <a:xfrm>
              <a:off x="8459441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CF3DFBC-0A71-5DB3-134E-74E93FF46B9F}"/>
                </a:ext>
              </a:extLst>
            </p:cNvPr>
            <p:cNvSpPr/>
            <p:nvPr/>
          </p:nvSpPr>
          <p:spPr>
            <a:xfrm>
              <a:off x="8803293" y="29353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B17DA6A-0436-43E4-FAE1-8A4F202A377B}"/>
                </a:ext>
              </a:extLst>
            </p:cNvPr>
            <p:cNvSpPr/>
            <p:nvPr/>
          </p:nvSpPr>
          <p:spPr>
            <a:xfrm>
              <a:off x="8120541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E4A445A-AA87-8771-8CC9-051488F701B0}"/>
                </a:ext>
              </a:extLst>
            </p:cNvPr>
            <p:cNvSpPr/>
            <p:nvPr/>
          </p:nvSpPr>
          <p:spPr>
            <a:xfrm>
              <a:off x="8459441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1E27C88-ACF6-442C-8F54-7A96FF0D0D02}"/>
                </a:ext>
              </a:extLst>
            </p:cNvPr>
            <p:cNvSpPr/>
            <p:nvPr/>
          </p:nvSpPr>
          <p:spPr>
            <a:xfrm>
              <a:off x="8803293" y="32790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5AE481E-D537-5C52-210F-981A12AF14FD}"/>
                </a:ext>
              </a:extLst>
            </p:cNvPr>
            <p:cNvSpPr/>
            <p:nvPr/>
          </p:nvSpPr>
          <p:spPr>
            <a:xfrm>
              <a:off x="8120541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F7F0A61-1AB3-CEA1-0808-708F5B3EF1E4}"/>
                </a:ext>
              </a:extLst>
            </p:cNvPr>
            <p:cNvSpPr/>
            <p:nvPr/>
          </p:nvSpPr>
          <p:spPr>
            <a:xfrm>
              <a:off x="8459441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D13A0D3-46BA-9246-002E-F5F0C564D369}"/>
                </a:ext>
              </a:extLst>
            </p:cNvPr>
            <p:cNvSpPr/>
            <p:nvPr/>
          </p:nvSpPr>
          <p:spPr>
            <a:xfrm>
              <a:off x="8803293" y="361810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E9E3ECC-A474-ACFF-DABC-DE015D5F1BD6}"/>
                </a:ext>
              </a:extLst>
            </p:cNvPr>
            <p:cNvSpPr/>
            <p:nvPr/>
          </p:nvSpPr>
          <p:spPr>
            <a:xfrm>
              <a:off x="8120541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5F46FF9-1F8F-EA92-BCBE-6EE937688832}"/>
                </a:ext>
              </a:extLst>
            </p:cNvPr>
            <p:cNvSpPr/>
            <p:nvPr/>
          </p:nvSpPr>
          <p:spPr>
            <a:xfrm>
              <a:off x="8459441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255FE31-91AA-DFBD-96AF-EF144DE25A99}"/>
                </a:ext>
              </a:extLst>
            </p:cNvPr>
            <p:cNvSpPr/>
            <p:nvPr/>
          </p:nvSpPr>
          <p:spPr>
            <a:xfrm>
              <a:off x="8803293" y="396176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F8B5A55-BD05-986D-90C8-983C5AC2AAA9}"/>
                </a:ext>
              </a:extLst>
            </p:cNvPr>
            <p:cNvSpPr/>
            <p:nvPr/>
          </p:nvSpPr>
          <p:spPr>
            <a:xfrm>
              <a:off x="8120541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CAB87F6-9ADD-431A-8781-138AF1850500}"/>
                </a:ext>
              </a:extLst>
            </p:cNvPr>
            <p:cNvSpPr/>
            <p:nvPr/>
          </p:nvSpPr>
          <p:spPr>
            <a:xfrm>
              <a:off x="8459441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31B4231-AAA9-50B6-1860-738E4EEC87AE}"/>
                </a:ext>
              </a:extLst>
            </p:cNvPr>
            <p:cNvSpPr/>
            <p:nvPr/>
          </p:nvSpPr>
          <p:spPr>
            <a:xfrm>
              <a:off x="8803293" y="430085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D2F2906-B7C4-7DBC-0E37-3591C9E44A74}"/>
                </a:ext>
              </a:extLst>
            </p:cNvPr>
            <p:cNvSpPr/>
            <p:nvPr/>
          </p:nvSpPr>
          <p:spPr>
            <a:xfrm>
              <a:off x="8120541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7CDD4F-9787-9E0C-BA52-153D393CE41B}"/>
                </a:ext>
              </a:extLst>
            </p:cNvPr>
            <p:cNvSpPr/>
            <p:nvPr/>
          </p:nvSpPr>
          <p:spPr>
            <a:xfrm>
              <a:off x="8459441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6746A4E-5743-4431-BB46-46295F00ACD2}"/>
                </a:ext>
              </a:extLst>
            </p:cNvPr>
            <p:cNvSpPr/>
            <p:nvPr/>
          </p:nvSpPr>
          <p:spPr>
            <a:xfrm>
              <a:off x="8803293" y="464004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8DFAF68-30B3-D8EA-5837-BD2FD172F0D4}"/>
                </a:ext>
              </a:extLst>
            </p:cNvPr>
            <p:cNvSpPr/>
            <p:nvPr/>
          </p:nvSpPr>
          <p:spPr>
            <a:xfrm>
              <a:off x="8120541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554A4E4-1119-8D02-F042-F378F898D0A1}"/>
                </a:ext>
              </a:extLst>
            </p:cNvPr>
            <p:cNvSpPr/>
            <p:nvPr/>
          </p:nvSpPr>
          <p:spPr>
            <a:xfrm>
              <a:off x="8459441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74ACFA0-B35A-2AF5-229F-08C62FFC0AA1}"/>
                </a:ext>
              </a:extLst>
            </p:cNvPr>
            <p:cNvSpPr/>
            <p:nvPr/>
          </p:nvSpPr>
          <p:spPr>
            <a:xfrm>
              <a:off x="8803293" y="498361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84EC8B8-40BD-6CFD-0219-816A66135C36}"/>
                </a:ext>
              </a:extLst>
            </p:cNvPr>
            <p:cNvSpPr/>
            <p:nvPr/>
          </p:nvSpPr>
          <p:spPr>
            <a:xfrm>
              <a:off x="8120541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0C3E658-C0A6-F697-6351-7D1A97385E3F}"/>
                </a:ext>
              </a:extLst>
            </p:cNvPr>
            <p:cNvSpPr/>
            <p:nvPr/>
          </p:nvSpPr>
          <p:spPr>
            <a:xfrm>
              <a:off x="8459441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3E8260E-B64C-429F-7C81-D0B5A9BDD0B8}"/>
                </a:ext>
              </a:extLst>
            </p:cNvPr>
            <p:cNvSpPr/>
            <p:nvPr/>
          </p:nvSpPr>
          <p:spPr>
            <a:xfrm>
              <a:off x="8803293" y="532279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546216C-BF91-F074-1504-09826F045561}"/>
                </a:ext>
              </a:extLst>
            </p:cNvPr>
            <p:cNvSpPr/>
            <p:nvPr/>
          </p:nvSpPr>
          <p:spPr>
            <a:xfrm>
              <a:off x="8120541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C812DCD-F7F0-F6D0-BAEA-B4CA3C6FE2C1}"/>
                </a:ext>
              </a:extLst>
            </p:cNvPr>
            <p:cNvSpPr/>
            <p:nvPr/>
          </p:nvSpPr>
          <p:spPr>
            <a:xfrm>
              <a:off x="8459441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C283A08-5283-6D8C-F4F4-6348491CC6DA}"/>
                </a:ext>
              </a:extLst>
            </p:cNvPr>
            <p:cNvSpPr/>
            <p:nvPr/>
          </p:nvSpPr>
          <p:spPr>
            <a:xfrm>
              <a:off x="8803293" y="566417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13364C0-A232-5B93-24A5-D3D4CADAD731}"/>
                </a:ext>
              </a:extLst>
            </p:cNvPr>
            <p:cNvSpPr/>
            <p:nvPr/>
          </p:nvSpPr>
          <p:spPr>
            <a:xfrm>
              <a:off x="8120541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A3D0C55-CA42-C5DF-2ACB-AB574DB5DB14}"/>
                </a:ext>
              </a:extLst>
            </p:cNvPr>
            <p:cNvSpPr/>
            <p:nvPr/>
          </p:nvSpPr>
          <p:spPr>
            <a:xfrm>
              <a:off x="8459441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A10DEC4-865D-0A35-A50C-CBE0B8F8E6E3}"/>
                </a:ext>
              </a:extLst>
            </p:cNvPr>
            <p:cNvSpPr/>
            <p:nvPr/>
          </p:nvSpPr>
          <p:spPr>
            <a:xfrm>
              <a:off x="8803293" y="600773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Text Placeholder 22">
            <a:extLst>
              <a:ext uri="{FF2B5EF4-FFF2-40B4-BE49-F238E27FC236}">
                <a16:creationId xmlns:a16="http://schemas.microsoft.com/office/drawing/2014/main" id="{FEBB9065-5CB3-056C-5568-AD458265E3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7285" y="3824594"/>
            <a:ext cx="8268103" cy="560505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61D6F72-5620-051B-9C81-96FC302AC076}"/>
              </a:ext>
            </a:extLst>
          </p:cNvPr>
          <p:cNvGrpSpPr/>
          <p:nvPr userDrawn="1"/>
        </p:nvGrpSpPr>
        <p:grpSpPr>
          <a:xfrm>
            <a:off x="560065" y="3769656"/>
            <a:ext cx="611974" cy="670380"/>
            <a:chOff x="560065" y="4100079"/>
            <a:chExt cx="646212" cy="707886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9A768EC-F620-0ABE-7881-0421F985CD07}"/>
                </a:ext>
              </a:extLst>
            </p:cNvPr>
            <p:cNvSpPr/>
            <p:nvPr userDrawn="1"/>
          </p:nvSpPr>
          <p:spPr>
            <a:xfrm>
              <a:off x="586754" y="4157604"/>
              <a:ext cx="592835" cy="59283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15A4D52-763E-FB51-C1BE-6E63534A189A}"/>
                </a:ext>
              </a:extLst>
            </p:cNvPr>
            <p:cNvSpPr txBox="1"/>
            <p:nvPr userDrawn="1"/>
          </p:nvSpPr>
          <p:spPr>
            <a:xfrm>
              <a:off x="560065" y="4100079"/>
              <a:ext cx="646212" cy="70788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+mj-lt"/>
                  <a:ea typeface="Open Sans" panose="020B0806030504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89" name="Text Placeholder 22">
            <a:extLst>
              <a:ext uri="{FF2B5EF4-FFF2-40B4-BE49-F238E27FC236}">
                <a16:creationId xmlns:a16="http://schemas.microsoft.com/office/drawing/2014/main" id="{872E21CC-E830-0A4D-7186-7EB9B45CF3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7285" y="4633539"/>
            <a:ext cx="8268103" cy="560505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22D3373-6CD5-F187-18A0-B5C8640501E4}"/>
              </a:ext>
            </a:extLst>
          </p:cNvPr>
          <p:cNvGrpSpPr/>
          <p:nvPr userDrawn="1"/>
        </p:nvGrpSpPr>
        <p:grpSpPr>
          <a:xfrm>
            <a:off x="558735" y="4578601"/>
            <a:ext cx="611974" cy="670380"/>
            <a:chOff x="558735" y="4947728"/>
            <a:chExt cx="646212" cy="707886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C2FAF08-00F4-90E0-2179-BD51E55229C2}"/>
                </a:ext>
              </a:extLst>
            </p:cNvPr>
            <p:cNvSpPr/>
            <p:nvPr userDrawn="1"/>
          </p:nvSpPr>
          <p:spPr>
            <a:xfrm>
              <a:off x="585424" y="5005253"/>
              <a:ext cx="592835" cy="59283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DE81DF8-E33F-D9C2-B7AA-33847B86A919}"/>
                </a:ext>
              </a:extLst>
            </p:cNvPr>
            <p:cNvSpPr txBox="1"/>
            <p:nvPr userDrawn="1"/>
          </p:nvSpPr>
          <p:spPr>
            <a:xfrm>
              <a:off x="558735" y="4947728"/>
              <a:ext cx="646212" cy="70788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+mj-lt"/>
                  <a:ea typeface="Open Sans" panose="020B0806030504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92" name="Text Placeholder 22">
            <a:extLst>
              <a:ext uri="{FF2B5EF4-FFF2-40B4-BE49-F238E27FC236}">
                <a16:creationId xmlns:a16="http://schemas.microsoft.com/office/drawing/2014/main" id="{E729322B-D3C8-999A-6950-ACC77C4C3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07285" y="5442484"/>
            <a:ext cx="8268103" cy="560505"/>
          </a:xfr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9BBE471-FB0A-5203-69DE-1BAFCEB69DA9}"/>
              </a:ext>
            </a:extLst>
          </p:cNvPr>
          <p:cNvGrpSpPr/>
          <p:nvPr userDrawn="1"/>
        </p:nvGrpSpPr>
        <p:grpSpPr>
          <a:xfrm>
            <a:off x="558735" y="5387546"/>
            <a:ext cx="611974" cy="670380"/>
            <a:chOff x="558735" y="5759633"/>
            <a:chExt cx="646212" cy="707886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408E323-AC05-BF44-AFF9-17ECF3087B73}"/>
                </a:ext>
              </a:extLst>
            </p:cNvPr>
            <p:cNvSpPr/>
            <p:nvPr userDrawn="1"/>
          </p:nvSpPr>
          <p:spPr>
            <a:xfrm>
              <a:off x="585424" y="5817158"/>
              <a:ext cx="592835" cy="59283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4649689-F0FC-3E9C-3E41-E9E9F6F59A90}"/>
                </a:ext>
              </a:extLst>
            </p:cNvPr>
            <p:cNvSpPr txBox="1"/>
            <p:nvPr userDrawn="1"/>
          </p:nvSpPr>
          <p:spPr>
            <a:xfrm>
              <a:off x="558735" y="5759633"/>
              <a:ext cx="646212" cy="70788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+mj-lt"/>
                  <a:ea typeface="Open Sans" panose="020B0806030504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416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768430F-3499-2E4B-388F-C293489BA55F}"/>
              </a:ext>
            </a:extLst>
          </p:cNvPr>
          <p:cNvSpPr/>
          <p:nvPr userDrawn="1"/>
        </p:nvSpPr>
        <p:spPr>
          <a:xfrm flipH="1">
            <a:off x="7430672" y="1711842"/>
            <a:ext cx="4770226" cy="5146158"/>
          </a:xfrm>
          <a:custGeom>
            <a:avLst/>
            <a:gdLst>
              <a:gd name="connsiteX0" fmla="*/ 0 w 4020272"/>
              <a:gd name="connsiteY0" fmla="*/ 0 h 4509079"/>
              <a:gd name="connsiteX1" fmla="*/ 204429 w 4020272"/>
              <a:gd name="connsiteY1" fmla="*/ 11336 h 4509079"/>
              <a:gd name="connsiteX2" fmla="*/ 2451450 w 4020272"/>
              <a:gd name="connsiteY2" fmla="*/ 981424 h 4509079"/>
              <a:gd name="connsiteX3" fmla="*/ 4020272 w 4020272"/>
              <a:gd name="connsiteY3" fmla="*/ 4427791 h 4509079"/>
              <a:gd name="connsiteX4" fmla="*/ 4019619 w 4020272"/>
              <a:gd name="connsiteY4" fmla="*/ 4509079 h 4509079"/>
              <a:gd name="connsiteX5" fmla="*/ 2236225 w 4020272"/>
              <a:gd name="connsiteY5" fmla="*/ 4509079 h 4509079"/>
              <a:gd name="connsiteX6" fmla="*/ 2232572 w 4020272"/>
              <a:gd name="connsiteY6" fmla="*/ 4308283 h 4509079"/>
              <a:gd name="connsiteX7" fmla="*/ 1394531 w 4020272"/>
              <a:gd name="connsiteY7" fmla="*/ 2424769 h 4509079"/>
              <a:gd name="connsiteX8" fmla="*/ 58964 w 4020272"/>
              <a:gd name="connsiteY8" fmla="*/ 1786757 h 4509079"/>
              <a:gd name="connsiteX9" fmla="*/ 0 w 4020272"/>
              <a:gd name="connsiteY9" fmla="*/ 1783311 h 45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0272" h="4509079">
                <a:moveTo>
                  <a:pt x="0" y="0"/>
                </a:moveTo>
                <a:lnTo>
                  <a:pt x="204429" y="11336"/>
                </a:lnTo>
                <a:cubicBezTo>
                  <a:pt x="1011753" y="84707"/>
                  <a:pt x="1795989" y="413787"/>
                  <a:pt x="2451450" y="981424"/>
                </a:cubicBezTo>
                <a:cubicBezTo>
                  <a:pt x="3422535" y="1822395"/>
                  <a:pt x="3994447" y="3087320"/>
                  <a:pt x="4020272" y="4427791"/>
                </a:cubicBezTo>
                <a:lnTo>
                  <a:pt x="4019619" y="4509079"/>
                </a:lnTo>
                <a:lnTo>
                  <a:pt x="2236225" y="4509079"/>
                </a:lnTo>
                <a:lnTo>
                  <a:pt x="2232572" y="4308283"/>
                </a:lnTo>
                <a:cubicBezTo>
                  <a:pt x="2183125" y="3580925"/>
                  <a:pt x="1883771" y="2900977"/>
                  <a:pt x="1394531" y="2424769"/>
                </a:cubicBezTo>
                <a:cubicBezTo>
                  <a:pt x="1010237" y="2050712"/>
                  <a:pt x="541944" y="1833953"/>
                  <a:pt x="58964" y="1786757"/>
                </a:cubicBezTo>
                <a:lnTo>
                  <a:pt x="0" y="17833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BF1D993-E72A-D707-5DCE-BDCD98F445ED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8323947" y="-147509"/>
            <a:ext cx="3743506" cy="4038526"/>
          </a:xfrm>
          <a:custGeom>
            <a:avLst/>
            <a:gdLst>
              <a:gd name="connsiteX0" fmla="*/ 0 w 4629707"/>
              <a:gd name="connsiteY0" fmla="*/ 976337 h 4994566"/>
              <a:gd name="connsiteX1" fmla="*/ 0 w 4629707"/>
              <a:gd name="connsiteY1" fmla="*/ 0 h 4994566"/>
              <a:gd name="connsiteX2" fmla="*/ 235419 w 4629707"/>
              <a:gd name="connsiteY2" fmla="*/ 12557 h 4994566"/>
              <a:gd name="connsiteX3" fmla="*/ 2823067 w 4629707"/>
              <a:gd name="connsiteY3" fmla="*/ 1087093 h 4994566"/>
              <a:gd name="connsiteX4" fmla="*/ 4629707 w 4629707"/>
              <a:gd name="connsiteY4" fmla="*/ 4904526 h 4994566"/>
              <a:gd name="connsiteX5" fmla="*/ 4628955 w 4629707"/>
              <a:gd name="connsiteY5" fmla="*/ 4994566 h 4994566"/>
              <a:gd name="connsiteX6" fmla="*/ 3719342 w 4629707"/>
              <a:gd name="connsiteY6" fmla="*/ 4994566 h 4994566"/>
              <a:gd name="connsiteX7" fmla="*/ 3719947 w 4629707"/>
              <a:gd name="connsiteY7" fmla="*/ 4922122 h 4994566"/>
              <a:gd name="connsiteX8" fmla="*/ 2266372 w 4629707"/>
              <a:gd name="connsiteY8" fmla="*/ 1850717 h 4994566"/>
              <a:gd name="connsiteX9" fmla="*/ 184419 w 4629707"/>
              <a:gd name="connsiteY9" fmla="*/ 986173 h 499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29707" h="4994566">
                <a:moveTo>
                  <a:pt x="0" y="976337"/>
                </a:moveTo>
                <a:lnTo>
                  <a:pt x="0" y="0"/>
                </a:lnTo>
                <a:lnTo>
                  <a:pt x="235419" y="12557"/>
                </a:lnTo>
                <a:cubicBezTo>
                  <a:pt x="1165125" y="93828"/>
                  <a:pt x="2068244" y="458339"/>
                  <a:pt x="2823067" y="1087093"/>
                </a:cubicBezTo>
                <a:cubicBezTo>
                  <a:pt x="3941359" y="2018610"/>
                  <a:pt x="4599967" y="3419728"/>
                  <a:pt x="4629707" y="4904526"/>
                </a:cubicBezTo>
                <a:lnTo>
                  <a:pt x="4628955" y="4994566"/>
                </a:lnTo>
                <a:lnTo>
                  <a:pt x="3719342" y="4994566"/>
                </a:lnTo>
                <a:lnTo>
                  <a:pt x="3719947" y="4922122"/>
                </a:lnTo>
                <a:cubicBezTo>
                  <a:pt x="3696019" y="3727493"/>
                  <a:pt x="3166121" y="2600191"/>
                  <a:pt x="2266372" y="1850717"/>
                </a:cubicBezTo>
                <a:cubicBezTo>
                  <a:pt x="1659062" y="1344838"/>
                  <a:pt x="932437" y="1051562"/>
                  <a:pt x="184419" y="9861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1BC2D7D-38C7-4A55-8078-C5C68CFFF2FD}"/>
              </a:ext>
            </a:extLst>
          </p:cNvPr>
          <p:cNvGrpSpPr/>
          <p:nvPr userDrawn="1"/>
        </p:nvGrpSpPr>
        <p:grpSpPr>
          <a:xfrm>
            <a:off x="1209104" y="100691"/>
            <a:ext cx="941260" cy="2643377"/>
            <a:chOff x="1209104" y="76627"/>
            <a:chExt cx="941260" cy="264337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8555DE-994C-2517-2E20-E9D52586BF1D}"/>
                </a:ext>
              </a:extLst>
            </p:cNvPr>
            <p:cNvSpPr/>
            <p:nvPr/>
          </p:nvSpPr>
          <p:spPr>
            <a:xfrm>
              <a:off x="1209104" y="76627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5C1FDE4-0AEF-54CA-7672-6A2173D30B78}"/>
                </a:ext>
              </a:extLst>
            </p:cNvPr>
            <p:cNvSpPr/>
            <p:nvPr/>
          </p:nvSpPr>
          <p:spPr>
            <a:xfrm>
              <a:off x="1548004" y="76627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A34F71-DAD2-791A-1466-3ABD7BF35CB2}"/>
                </a:ext>
              </a:extLst>
            </p:cNvPr>
            <p:cNvSpPr/>
            <p:nvPr/>
          </p:nvSpPr>
          <p:spPr>
            <a:xfrm>
              <a:off x="1891856" y="76627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7F0620E-72FE-3A68-A5B9-764D39C319A7}"/>
                </a:ext>
              </a:extLst>
            </p:cNvPr>
            <p:cNvSpPr/>
            <p:nvPr/>
          </p:nvSpPr>
          <p:spPr>
            <a:xfrm>
              <a:off x="1209104" y="42028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B554715-1E6D-7718-5FD7-6726811CC06D}"/>
                </a:ext>
              </a:extLst>
            </p:cNvPr>
            <p:cNvSpPr/>
            <p:nvPr/>
          </p:nvSpPr>
          <p:spPr>
            <a:xfrm>
              <a:off x="1548004" y="42028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964999A-48D5-1F16-9D6E-BB3569BD02DD}"/>
                </a:ext>
              </a:extLst>
            </p:cNvPr>
            <p:cNvSpPr/>
            <p:nvPr/>
          </p:nvSpPr>
          <p:spPr>
            <a:xfrm>
              <a:off x="1891856" y="42028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DD4992F-F6B9-6B1E-B282-92ECC5E1577C}"/>
                </a:ext>
              </a:extLst>
            </p:cNvPr>
            <p:cNvSpPr/>
            <p:nvPr/>
          </p:nvSpPr>
          <p:spPr>
            <a:xfrm>
              <a:off x="1209104" y="759379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CB28EE-35AE-61F9-9D3D-6A7F121CD9D3}"/>
                </a:ext>
              </a:extLst>
            </p:cNvPr>
            <p:cNvSpPr/>
            <p:nvPr/>
          </p:nvSpPr>
          <p:spPr>
            <a:xfrm>
              <a:off x="1548004" y="759379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F297A83-FEC1-5CA5-F470-1BD5ABF1CA98}"/>
                </a:ext>
              </a:extLst>
            </p:cNvPr>
            <p:cNvSpPr/>
            <p:nvPr/>
          </p:nvSpPr>
          <p:spPr>
            <a:xfrm>
              <a:off x="1891856" y="759379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33CBBB4-30DB-E97A-C8AC-76111EBA9053}"/>
                </a:ext>
              </a:extLst>
            </p:cNvPr>
            <p:cNvSpPr/>
            <p:nvPr/>
          </p:nvSpPr>
          <p:spPr>
            <a:xfrm>
              <a:off x="1209104" y="109856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23D54C3-37E9-755F-A31E-DA4FEB9EFD8D}"/>
                </a:ext>
              </a:extLst>
            </p:cNvPr>
            <p:cNvSpPr/>
            <p:nvPr/>
          </p:nvSpPr>
          <p:spPr>
            <a:xfrm>
              <a:off x="1548004" y="109856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D8D88BE-F046-6AB5-2BF5-FED9A763F625}"/>
                </a:ext>
              </a:extLst>
            </p:cNvPr>
            <p:cNvSpPr/>
            <p:nvPr/>
          </p:nvSpPr>
          <p:spPr>
            <a:xfrm>
              <a:off x="1891856" y="109856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68C79D7-329A-3598-5B28-5606F3B83325}"/>
                </a:ext>
              </a:extLst>
            </p:cNvPr>
            <p:cNvSpPr/>
            <p:nvPr/>
          </p:nvSpPr>
          <p:spPr>
            <a:xfrm>
              <a:off x="1209104" y="1442131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3F72A4A-7C52-D8AE-919C-380F9055C092}"/>
                </a:ext>
              </a:extLst>
            </p:cNvPr>
            <p:cNvSpPr/>
            <p:nvPr/>
          </p:nvSpPr>
          <p:spPr>
            <a:xfrm>
              <a:off x="1548004" y="1442131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6D8A2F1-79B0-E420-BB87-3EA1BBDC423A}"/>
                </a:ext>
              </a:extLst>
            </p:cNvPr>
            <p:cNvSpPr/>
            <p:nvPr/>
          </p:nvSpPr>
          <p:spPr>
            <a:xfrm>
              <a:off x="1891856" y="1442131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0BEA336-B646-F694-6149-C652F6334208}"/>
                </a:ext>
              </a:extLst>
            </p:cNvPr>
            <p:cNvSpPr/>
            <p:nvPr/>
          </p:nvSpPr>
          <p:spPr>
            <a:xfrm>
              <a:off x="1209104" y="17813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2E77965-0EB0-EFB2-032A-784D51A586F1}"/>
                </a:ext>
              </a:extLst>
            </p:cNvPr>
            <p:cNvSpPr/>
            <p:nvPr/>
          </p:nvSpPr>
          <p:spPr>
            <a:xfrm>
              <a:off x="1548004" y="17813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6F986FD-4478-398F-7C81-E512C6A1D940}"/>
                </a:ext>
              </a:extLst>
            </p:cNvPr>
            <p:cNvSpPr/>
            <p:nvPr/>
          </p:nvSpPr>
          <p:spPr>
            <a:xfrm>
              <a:off x="1891856" y="1781316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84F27F3-3C6C-1792-5308-7C75D26BF96B}"/>
                </a:ext>
              </a:extLst>
            </p:cNvPr>
            <p:cNvSpPr/>
            <p:nvPr/>
          </p:nvSpPr>
          <p:spPr>
            <a:xfrm>
              <a:off x="1209104" y="2122692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F16F2F0-B888-B61A-02F2-7759ED0EDD2E}"/>
                </a:ext>
              </a:extLst>
            </p:cNvPr>
            <p:cNvSpPr/>
            <p:nvPr/>
          </p:nvSpPr>
          <p:spPr>
            <a:xfrm>
              <a:off x="1548004" y="2122692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17B33B4-C06E-1EAC-C520-A4F2B2C6FB73}"/>
                </a:ext>
              </a:extLst>
            </p:cNvPr>
            <p:cNvSpPr/>
            <p:nvPr/>
          </p:nvSpPr>
          <p:spPr>
            <a:xfrm>
              <a:off x="1891856" y="2122692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1AE7907-3546-33A0-FEE1-FCE5B359D64A}"/>
                </a:ext>
              </a:extLst>
            </p:cNvPr>
            <p:cNvSpPr/>
            <p:nvPr/>
          </p:nvSpPr>
          <p:spPr>
            <a:xfrm>
              <a:off x="1209104" y="246625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8761922-A957-F57C-C60D-A9A2D2C141F1}"/>
                </a:ext>
              </a:extLst>
            </p:cNvPr>
            <p:cNvSpPr/>
            <p:nvPr/>
          </p:nvSpPr>
          <p:spPr>
            <a:xfrm>
              <a:off x="1548004" y="246625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2ECF51B-DEA1-71CF-FF1E-E7552E4F62DB}"/>
                </a:ext>
              </a:extLst>
            </p:cNvPr>
            <p:cNvSpPr/>
            <p:nvPr/>
          </p:nvSpPr>
          <p:spPr>
            <a:xfrm>
              <a:off x="1891856" y="246625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C45B84F7-06A3-7B3A-9025-989C72CD9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416" y="2859580"/>
            <a:ext cx="5204090" cy="1544594"/>
          </a:xfrm>
        </p:spPr>
        <p:txBody>
          <a:bodyPr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0436194-AFDB-21B4-95DE-90BF4D83B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0780" y="6268453"/>
            <a:ext cx="1378456" cy="3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77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8352-7F00-45EF-9AD6-3D02F09A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CE8B-FB92-4795-B8E1-6C039EAD6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504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08C7C-FB4D-4E4C-6C94-BCA4468B5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C78154-6A09-F83D-B432-25DEA3D9B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6AA563-25EA-F75E-DC7E-4DC68674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E8765E-28BB-33D0-4CC1-504D1131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20E5B-907A-6152-35CA-85DE697A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0750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8352-7F00-45EF-9AD6-3D02F09A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CE8B-FB92-4795-B8E1-6C039EAD6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2" y="1574800"/>
            <a:ext cx="5245845" cy="4602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E5420-FA64-BF20-0333-E48ED44F94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80490" y="1574800"/>
            <a:ext cx="5245845" cy="4602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5651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640A7-5B08-F5C1-E854-93237BF2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2668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3EB8D3-5DB3-43F7-B3AE-E417C2024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2" y="978197"/>
            <a:ext cx="11242182" cy="39340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A3E6-AE54-4BCE-919D-35BAF0F8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50" y="388578"/>
            <a:ext cx="11243733" cy="588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E6A5FE-1AC2-8F2E-D40F-97D2FC7AC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2" y="1818042"/>
            <a:ext cx="11243733" cy="43589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4025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3EB8D3-5DB3-43F7-B3AE-E417C2024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2" y="978197"/>
            <a:ext cx="11242182" cy="39340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A3E6-AE54-4BCE-919D-35BAF0F8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50" y="388578"/>
            <a:ext cx="11243733" cy="588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757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96B9-1E5F-4710-B320-171B441343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2602" y="237066"/>
            <a:ext cx="11243733" cy="8879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85C85B-8860-02D7-60C5-266EA24B5446}"/>
              </a:ext>
            </a:extLst>
          </p:cNvPr>
          <p:cNvSpPr/>
          <p:nvPr userDrawn="1"/>
        </p:nvSpPr>
        <p:spPr>
          <a:xfrm>
            <a:off x="6305533" y="862338"/>
            <a:ext cx="5133323" cy="5133323"/>
          </a:xfrm>
          <a:prstGeom prst="ellipse">
            <a:avLst/>
          </a:prstGeom>
          <a:solidFill>
            <a:srgbClr val="D64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18B601F-F7A2-651D-2582-0249C287C8C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00494" y="1257299"/>
            <a:ext cx="4343400" cy="434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42899">
              <a:schemeClr val="accent2">
                <a:satMod val="175000"/>
                <a:alpha val="5367"/>
              </a:schemeClr>
            </a:glow>
            <a:outerShdw blurRad="309983" dir="5400000" sx="106000" sy="106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C72B91E-95E9-DA49-AD59-E376CBF27175}"/>
              </a:ext>
            </a:extLst>
          </p:cNvPr>
          <p:cNvGrpSpPr/>
          <p:nvPr userDrawn="1"/>
        </p:nvGrpSpPr>
        <p:grpSpPr>
          <a:xfrm>
            <a:off x="11847069" y="99390"/>
            <a:ext cx="345340" cy="6715169"/>
            <a:chOff x="11847069" y="33130"/>
            <a:chExt cx="345340" cy="67151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670A906-F1FF-FD19-B5DF-9ABB219C8E4A}"/>
                </a:ext>
              </a:extLst>
            </p:cNvPr>
            <p:cNvGrpSpPr/>
            <p:nvPr userDrawn="1"/>
          </p:nvGrpSpPr>
          <p:grpSpPr>
            <a:xfrm>
              <a:off x="11847976" y="33130"/>
              <a:ext cx="344433" cy="2216477"/>
              <a:chOff x="8120541" y="204347"/>
              <a:chExt cx="941260" cy="6057136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AD0471E-9235-B1B9-CCD8-2270F3C8EF61}"/>
                  </a:ext>
                </a:extLst>
              </p:cNvPr>
              <p:cNvSpPr/>
              <p:nvPr/>
            </p:nvSpPr>
            <p:spPr>
              <a:xfrm>
                <a:off x="8120541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B20B7BF-4854-EDC1-4C28-C1304CFEF3F4}"/>
                  </a:ext>
                </a:extLst>
              </p:cNvPr>
              <p:cNvSpPr/>
              <p:nvPr/>
            </p:nvSpPr>
            <p:spPr>
              <a:xfrm>
                <a:off x="8459441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1D93CFB-9EEA-EB33-0B87-DDD8564D9A10}"/>
                  </a:ext>
                </a:extLst>
              </p:cNvPr>
              <p:cNvSpPr/>
              <p:nvPr/>
            </p:nvSpPr>
            <p:spPr>
              <a:xfrm>
                <a:off x="8803293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6E16DA4-552E-1713-AC61-74E9F4674FD0}"/>
                  </a:ext>
                </a:extLst>
              </p:cNvPr>
              <p:cNvSpPr/>
              <p:nvPr/>
            </p:nvSpPr>
            <p:spPr>
              <a:xfrm>
                <a:off x="8120541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DFD5D44-874F-04CD-9906-C07892D0A8C8}"/>
                  </a:ext>
                </a:extLst>
              </p:cNvPr>
              <p:cNvSpPr/>
              <p:nvPr/>
            </p:nvSpPr>
            <p:spPr>
              <a:xfrm>
                <a:off x="8459441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E397A0C-93BB-27DE-213E-C2BFFFC50789}"/>
                  </a:ext>
                </a:extLst>
              </p:cNvPr>
              <p:cNvSpPr/>
              <p:nvPr/>
            </p:nvSpPr>
            <p:spPr>
              <a:xfrm>
                <a:off x="8803293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5F7EA8A-C379-BE3A-E248-3400194079F6}"/>
                  </a:ext>
                </a:extLst>
              </p:cNvPr>
              <p:cNvSpPr/>
              <p:nvPr/>
            </p:nvSpPr>
            <p:spPr>
              <a:xfrm>
                <a:off x="8120541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26FAADD-4CFC-B521-37F6-8DB23726A35B}"/>
                  </a:ext>
                </a:extLst>
              </p:cNvPr>
              <p:cNvSpPr/>
              <p:nvPr/>
            </p:nvSpPr>
            <p:spPr>
              <a:xfrm>
                <a:off x="8459441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3EEFF0E-211D-84C6-90E7-6DE469FBAE6F}"/>
                  </a:ext>
                </a:extLst>
              </p:cNvPr>
              <p:cNvSpPr/>
              <p:nvPr/>
            </p:nvSpPr>
            <p:spPr>
              <a:xfrm>
                <a:off x="8803293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743412-D582-C8D8-4370-15C7A44C3D0B}"/>
                  </a:ext>
                </a:extLst>
              </p:cNvPr>
              <p:cNvSpPr/>
              <p:nvPr/>
            </p:nvSpPr>
            <p:spPr>
              <a:xfrm>
                <a:off x="8120541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41712D2-6CAA-0197-464E-362F2F0E045B}"/>
                  </a:ext>
                </a:extLst>
              </p:cNvPr>
              <p:cNvSpPr/>
              <p:nvPr/>
            </p:nvSpPr>
            <p:spPr>
              <a:xfrm>
                <a:off x="8459441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6E6E7D9-4EAB-218A-67F2-FEF3A18F17E1}"/>
                  </a:ext>
                </a:extLst>
              </p:cNvPr>
              <p:cNvSpPr/>
              <p:nvPr/>
            </p:nvSpPr>
            <p:spPr>
              <a:xfrm>
                <a:off x="8803293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76EB524-6BCE-54B4-2C1F-D204BA54BB0D}"/>
                  </a:ext>
                </a:extLst>
              </p:cNvPr>
              <p:cNvSpPr/>
              <p:nvPr/>
            </p:nvSpPr>
            <p:spPr>
              <a:xfrm>
                <a:off x="8120541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692" y="0"/>
                      <a:pt x="129254" y="0"/>
                    </a:cubicBezTo>
                    <a:cubicBezTo>
                      <a:pt x="57817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FF6CB83-8811-3573-FE7C-8D24CFB68286}"/>
                  </a:ext>
                </a:extLst>
              </p:cNvPr>
              <p:cNvSpPr/>
              <p:nvPr/>
            </p:nvSpPr>
            <p:spPr>
              <a:xfrm>
                <a:off x="8459441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35BFAAB-0A19-85DA-B491-5CEEE5E71B30}"/>
                  </a:ext>
                </a:extLst>
              </p:cNvPr>
              <p:cNvSpPr/>
              <p:nvPr/>
            </p:nvSpPr>
            <p:spPr>
              <a:xfrm>
                <a:off x="8803293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692" y="0"/>
                      <a:pt x="129254" y="0"/>
                    </a:cubicBezTo>
                    <a:cubicBezTo>
                      <a:pt x="57817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A960300-2CFA-4E81-AA73-7A3844160220}"/>
                  </a:ext>
                </a:extLst>
              </p:cNvPr>
              <p:cNvSpPr/>
              <p:nvPr/>
            </p:nvSpPr>
            <p:spPr>
              <a:xfrm>
                <a:off x="8120541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9FB2184-35F4-022E-B124-B6073E2CBD54}"/>
                  </a:ext>
                </a:extLst>
              </p:cNvPr>
              <p:cNvSpPr/>
              <p:nvPr/>
            </p:nvSpPr>
            <p:spPr>
              <a:xfrm>
                <a:off x="8459441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F1197FF-942F-06E5-F3A0-A3913C2CAC76}"/>
                  </a:ext>
                </a:extLst>
              </p:cNvPr>
              <p:cNvSpPr/>
              <p:nvPr/>
            </p:nvSpPr>
            <p:spPr>
              <a:xfrm>
                <a:off x="8803293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9763F27-DB50-D58C-9206-5CC41E216D8E}"/>
                  </a:ext>
                </a:extLst>
              </p:cNvPr>
              <p:cNvSpPr/>
              <p:nvPr/>
            </p:nvSpPr>
            <p:spPr>
              <a:xfrm>
                <a:off x="8120541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9CCA1D7-FDFD-0785-32DE-B53948FBCAB2}"/>
                  </a:ext>
                </a:extLst>
              </p:cNvPr>
              <p:cNvSpPr/>
              <p:nvPr/>
            </p:nvSpPr>
            <p:spPr>
              <a:xfrm>
                <a:off x="8459441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34DB024-C53B-E62E-ECD1-3A95665AE97B}"/>
                  </a:ext>
                </a:extLst>
              </p:cNvPr>
              <p:cNvSpPr/>
              <p:nvPr/>
            </p:nvSpPr>
            <p:spPr>
              <a:xfrm>
                <a:off x="8803293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7ABC826-FA1A-0E83-3FBD-F56045D7C76A}"/>
                  </a:ext>
                </a:extLst>
              </p:cNvPr>
              <p:cNvSpPr/>
              <p:nvPr/>
            </p:nvSpPr>
            <p:spPr>
              <a:xfrm>
                <a:off x="8120541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FE1D464-9973-64E1-3537-DE631676F232}"/>
                  </a:ext>
                </a:extLst>
              </p:cNvPr>
              <p:cNvSpPr/>
              <p:nvPr/>
            </p:nvSpPr>
            <p:spPr>
              <a:xfrm>
                <a:off x="8459441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9586875-4F54-4842-6762-F15180BB31EF}"/>
                  </a:ext>
                </a:extLst>
              </p:cNvPr>
              <p:cNvSpPr/>
              <p:nvPr/>
            </p:nvSpPr>
            <p:spPr>
              <a:xfrm>
                <a:off x="8803293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383684E-1DD5-9507-9D70-7190AE47B57A}"/>
                  </a:ext>
                </a:extLst>
              </p:cNvPr>
              <p:cNvSpPr/>
              <p:nvPr/>
            </p:nvSpPr>
            <p:spPr>
              <a:xfrm>
                <a:off x="8120541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83D3C7E-AB13-73F1-A731-591D2BED103D}"/>
                  </a:ext>
                </a:extLst>
              </p:cNvPr>
              <p:cNvSpPr/>
              <p:nvPr/>
            </p:nvSpPr>
            <p:spPr>
              <a:xfrm>
                <a:off x="8459441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B8BB03B-98D9-82CB-EDDF-B137A8ACA474}"/>
                  </a:ext>
                </a:extLst>
              </p:cNvPr>
              <p:cNvSpPr/>
              <p:nvPr/>
            </p:nvSpPr>
            <p:spPr>
              <a:xfrm>
                <a:off x="8803293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DA4731B-458B-26D8-FA86-09DC619DC551}"/>
                  </a:ext>
                </a:extLst>
              </p:cNvPr>
              <p:cNvSpPr/>
              <p:nvPr/>
            </p:nvSpPr>
            <p:spPr>
              <a:xfrm>
                <a:off x="8120541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E77D96-7A2E-0E77-9418-1173E364E76C}"/>
                  </a:ext>
                </a:extLst>
              </p:cNvPr>
              <p:cNvSpPr/>
              <p:nvPr/>
            </p:nvSpPr>
            <p:spPr>
              <a:xfrm>
                <a:off x="8459441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5E45CFC-FCF8-2560-50DC-522A5688AB97}"/>
                  </a:ext>
                </a:extLst>
              </p:cNvPr>
              <p:cNvSpPr/>
              <p:nvPr/>
            </p:nvSpPr>
            <p:spPr>
              <a:xfrm>
                <a:off x="8803293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D2B1D41-16D7-35BA-2624-BCCDF5FEE7F6}"/>
                  </a:ext>
                </a:extLst>
              </p:cNvPr>
              <p:cNvSpPr/>
              <p:nvPr/>
            </p:nvSpPr>
            <p:spPr>
              <a:xfrm>
                <a:off x="8120541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2B952CB-0B1B-C316-88B2-AA3016F194D0}"/>
                  </a:ext>
                </a:extLst>
              </p:cNvPr>
              <p:cNvSpPr/>
              <p:nvPr/>
            </p:nvSpPr>
            <p:spPr>
              <a:xfrm>
                <a:off x="8459441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49ECCFE-1E26-1168-E071-D281B1CBD23A}"/>
                  </a:ext>
                </a:extLst>
              </p:cNvPr>
              <p:cNvSpPr/>
              <p:nvPr/>
            </p:nvSpPr>
            <p:spPr>
              <a:xfrm>
                <a:off x="8803293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F648F81-E345-B642-7231-A53BFD82B933}"/>
                  </a:ext>
                </a:extLst>
              </p:cNvPr>
              <p:cNvSpPr/>
              <p:nvPr/>
            </p:nvSpPr>
            <p:spPr>
              <a:xfrm>
                <a:off x="8120541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93F26AC-0732-57BF-A035-EE158080F4ED}"/>
                  </a:ext>
                </a:extLst>
              </p:cNvPr>
              <p:cNvSpPr/>
              <p:nvPr/>
            </p:nvSpPr>
            <p:spPr>
              <a:xfrm>
                <a:off x="8459441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DCE829E-A95B-D94D-CBE2-8767E78A8620}"/>
                  </a:ext>
                </a:extLst>
              </p:cNvPr>
              <p:cNvSpPr/>
              <p:nvPr/>
            </p:nvSpPr>
            <p:spPr>
              <a:xfrm>
                <a:off x="8803293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58ABEF3-1356-EE9A-EDF2-36409572A40D}"/>
                  </a:ext>
                </a:extLst>
              </p:cNvPr>
              <p:cNvSpPr/>
              <p:nvPr/>
            </p:nvSpPr>
            <p:spPr>
              <a:xfrm>
                <a:off x="8120541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B0D8587-319E-9FD9-DBCE-E80D26E8FB2B}"/>
                  </a:ext>
                </a:extLst>
              </p:cNvPr>
              <p:cNvSpPr/>
              <p:nvPr/>
            </p:nvSpPr>
            <p:spPr>
              <a:xfrm>
                <a:off x="8459441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FD83403-4167-A1B8-0FB0-D011986E8F82}"/>
                  </a:ext>
                </a:extLst>
              </p:cNvPr>
              <p:cNvSpPr/>
              <p:nvPr/>
            </p:nvSpPr>
            <p:spPr>
              <a:xfrm>
                <a:off x="8803293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FE1E11D-6EC3-0B57-1236-D3124EEAB32B}"/>
                  </a:ext>
                </a:extLst>
              </p:cNvPr>
              <p:cNvSpPr/>
              <p:nvPr/>
            </p:nvSpPr>
            <p:spPr>
              <a:xfrm>
                <a:off x="8120541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52EC5BD2-E088-E394-8380-4F6F31880910}"/>
                  </a:ext>
                </a:extLst>
              </p:cNvPr>
              <p:cNvSpPr/>
              <p:nvPr/>
            </p:nvSpPr>
            <p:spPr>
              <a:xfrm>
                <a:off x="8459441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E4965BF-46DC-4A4D-BB01-E57E71892B90}"/>
                  </a:ext>
                </a:extLst>
              </p:cNvPr>
              <p:cNvSpPr/>
              <p:nvPr/>
            </p:nvSpPr>
            <p:spPr>
              <a:xfrm>
                <a:off x="8803293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9B17D94-A58A-0050-49A5-54DAA2350B48}"/>
                  </a:ext>
                </a:extLst>
              </p:cNvPr>
              <p:cNvSpPr/>
              <p:nvPr/>
            </p:nvSpPr>
            <p:spPr>
              <a:xfrm>
                <a:off x="8120541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5C90593-2ECA-FB3A-B34C-5B2C74106359}"/>
                  </a:ext>
                </a:extLst>
              </p:cNvPr>
              <p:cNvSpPr/>
              <p:nvPr/>
            </p:nvSpPr>
            <p:spPr>
              <a:xfrm>
                <a:off x="8459441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A604A6E-4921-73A1-2B10-BC10CC9F5C87}"/>
                  </a:ext>
                </a:extLst>
              </p:cNvPr>
              <p:cNvSpPr/>
              <p:nvPr/>
            </p:nvSpPr>
            <p:spPr>
              <a:xfrm>
                <a:off x="8803293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B489F45-0E05-2046-2E80-F7FA139632CB}"/>
                  </a:ext>
                </a:extLst>
              </p:cNvPr>
              <p:cNvSpPr/>
              <p:nvPr/>
            </p:nvSpPr>
            <p:spPr>
              <a:xfrm>
                <a:off x="8120541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EA80F96-A836-8552-272B-C7976FC9A8CF}"/>
                  </a:ext>
                </a:extLst>
              </p:cNvPr>
              <p:cNvSpPr/>
              <p:nvPr/>
            </p:nvSpPr>
            <p:spPr>
              <a:xfrm>
                <a:off x="8459441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9566C6C-94D5-4966-DB7A-3BCFBF43DD5C}"/>
                  </a:ext>
                </a:extLst>
              </p:cNvPr>
              <p:cNvSpPr/>
              <p:nvPr/>
            </p:nvSpPr>
            <p:spPr>
              <a:xfrm>
                <a:off x="8803293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2B0ECE3-69BA-2CC1-4AA6-E64AABF86F1C}"/>
                  </a:ext>
                </a:extLst>
              </p:cNvPr>
              <p:cNvSpPr/>
              <p:nvPr/>
            </p:nvSpPr>
            <p:spPr>
              <a:xfrm>
                <a:off x="8120541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5CBC769-3053-B567-F0B3-35D218AD7954}"/>
                  </a:ext>
                </a:extLst>
              </p:cNvPr>
              <p:cNvSpPr/>
              <p:nvPr/>
            </p:nvSpPr>
            <p:spPr>
              <a:xfrm>
                <a:off x="8459441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01DD3ED-22A3-D591-1794-92365DCD2760}"/>
                  </a:ext>
                </a:extLst>
              </p:cNvPr>
              <p:cNvSpPr/>
              <p:nvPr/>
            </p:nvSpPr>
            <p:spPr>
              <a:xfrm>
                <a:off x="8803293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2269182-4463-BFF0-A51F-40D2127E4D7E}"/>
                  </a:ext>
                </a:extLst>
              </p:cNvPr>
              <p:cNvSpPr/>
              <p:nvPr/>
            </p:nvSpPr>
            <p:spPr>
              <a:xfrm>
                <a:off x="8120541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2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5FD3799-0709-423E-3BA4-0E8B55272BFB}"/>
                  </a:ext>
                </a:extLst>
              </p:cNvPr>
              <p:cNvSpPr/>
              <p:nvPr/>
            </p:nvSpPr>
            <p:spPr>
              <a:xfrm>
                <a:off x="8459441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2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A80136E-22AD-6573-C4B2-74B4723365B4}"/>
                  </a:ext>
                </a:extLst>
              </p:cNvPr>
              <p:cNvSpPr/>
              <p:nvPr/>
            </p:nvSpPr>
            <p:spPr>
              <a:xfrm>
                <a:off x="8803293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2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7B9FFFA-2C33-E424-74CA-DECD7C961ED2}"/>
                </a:ext>
              </a:extLst>
            </p:cNvPr>
            <p:cNvSpPr/>
            <p:nvPr/>
          </p:nvSpPr>
          <p:spPr>
            <a:xfrm>
              <a:off x="11847976" y="253315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C4CE624-88BC-6913-03EB-4072F9DE97FA}"/>
                </a:ext>
              </a:extLst>
            </p:cNvPr>
            <p:cNvSpPr/>
            <p:nvPr/>
          </p:nvSpPr>
          <p:spPr>
            <a:xfrm>
              <a:off x="11971989" y="253315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EC3B409-AFC7-CDE6-9922-EA8E6A99FC5F}"/>
                </a:ext>
              </a:extLst>
            </p:cNvPr>
            <p:cNvSpPr/>
            <p:nvPr/>
          </p:nvSpPr>
          <p:spPr>
            <a:xfrm>
              <a:off x="12097814" y="253315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4376E3E-FE6E-CA69-D268-FD04CFFB7379}"/>
                </a:ext>
              </a:extLst>
            </p:cNvPr>
            <p:cNvSpPr/>
            <p:nvPr/>
          </p:nvSpPr>
          <p:spPr>
            <a:xfrm>
              <a:off x="11847976" y="265723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EFDAAA6-174F-4AE8-2ADC-E5E5DCEEF968}"/>
                </a:ext>
              </a:extLst>
            </p:cNvPr>
            <p:cNvSpPr/>
            <p:nvPr/>
          </p:nvSpPr>
          <p:spPr>
            <a:xfrm>
              <a:off x="11971989" y="265723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15CE304-DE86-27B1-4C4C-D4EB65E88674}"/>
                </a:ext>
              </a:extLst>
            </p:cNvPr>
            <p:cNvSpPr/>
            <p:nvPr/>
          </p:nvSpPr>
          <p:spPr>
            <a:xfrm>
              <a:off x="12097814" y="265723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1FE7932-3889-E556-F111-52A0D68FB779}"/>
                </a:ext>
              </a:extLst>
            </p:cNvPr>
            <p:cNvSpPr/>
            <p:nvPr/>
          </p:nvSpPr>
          <p:spPr>
            <a:xfrm>
              <a:off x="11847976" y="2782989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E038AFD-168A-7A70-7445-69F6FCB83AAD}"/>
                </a:ext>
              </a:extLst>
            </p:cNvPr>
            <p:cNvSpPr/>
            <p:nvPr/>
          </p:nvSpPr>
          <p:spPr>
            <a:xfrm>
              <a:off x="11971989" y="2782989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3F7A8BF-2DE4-27FE-5362-162348B39117}"/>
                </a:ext>
              </a:extLst>
            </p:cNvPr>
            <p:cNvSpPr/>
            <p:nvPr/>
          </p:nvSpPr>
          <p:spPr>
            <a:xfrm>
              <a:off x="12097814" y="2782989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73D2851-D904-3741-9036-F569B69B6024}"/>
                </a:ext>
              </a:extLst>
            </p:cNvPr>
            <p:cNvSpPr/>
            <p:nvPr/>
          </p:nvSpPr>
          <p:spPr>
            <a:xfrm>
              <a:off x="11847976" y="290707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AFC048F-651F-96CB-ABCB-ED420591A87F}"/>
                </a:ext>
              </a:extLst>
            </p:cNvPr>
            <p:cNvSpPr/>
            <p:nvPr/>
          </p:nvSpPr>
          <p:spPr>
            <a:xfrm>
              <a:off x="11971989" y="290707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9E4DE1D-B990-B9F4-2CA1-52457D6C77A6}"/>
                </a:ext>
              </a:extLst>
            </p:cNvPr>
            <p:cNvSpPr/>
            <p:nvPr/>
          </p:nvSpPr>
          <p:spPr>
            <a:xfrm>
              <a:off x="12097814" y="290707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D6EFB7-53B1-F7B1-85C0-5C6B60D297D3}"/>
                </a:ext>
              </a:extLst>
            </p:cNvPr>
            <p:cNvSpPr/>
            <p:nvPr/>
          </p:nvSpPr>
          <p:spPr>
            <a:xfrm>
              <a:off x="11847976" y="2282476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A06F2B4-C72F-DFF7-9C04-8D0296B23B5F}"/>
                </a:ext>
              </a:extLst>
            </p:cNvPr>
            <p:cNvSpPr/>
            <p:nvPr/>
          </p:nvSpPr>
          <p:spPr>
            <a:xfrm>
              <a:off x="11971989" y="2282476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90A87F2-2D26-3888-541C-A252AA60D6D2}"/>
                </a:ext>
              </a:extLst>
            </p:cNvPr>
            <p:cNvSpPr/>
            <p:nvPr/>
          </p:nvSpPr>
          <p:spPr>
            <a:xfrm>
              <a:off x="12097814" y="2282476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94FABB8-1ACC-A41D-A96F-5BF8B6D72134}"/>
                </a:ext>
              </a:extLst>
            </p:cNvPr>
            <p:cNvSpPr/>
            <p:nvPr/>
          </p:nvSpPr>
          <p:spPr>
            <a:xfrm>
              <a:off x="11847976" y="240659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4F24232-D013-7306-322C-DD215F4A1E9E}"/>
                </a:ext>
              </a:extLst>
            </p:cNvPr>
            <p:cNvSpPr/>
            <p:nvPr/>
          </p:nvSpPr>
          <p:spPr>
            <a:xfrm>
              <a:off x="11971989" y="240659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2B008F0-5CA7-76F7-26F4-C91B4925D50E}"/>
                </a:ext>
              </a:extLst>
            </p:cNvPr>
            <p:cNvSpPr/>
            <p:nvPr/>
          </p:nvSpPr>
          <p:spPr>
            <a:xfrm>
              <a:off x="12097814" y="240659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A47BB78-0582-36B5-D361-436EABD1E038}"/>
                </a:ext>
              </a:extLst>
            </p:cNvPr>
            <p:cNvSpPr/>
            <p:nvPr/>
          </p:nvSpPr>
          <p:spPr>
            <a:xfrm>
              <a:off x="11847976" y="303199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BB7639-A34F-8411-3D86-75EE61C39E23}"/>
                </a:ext>
              </a:extLst>
            </p:cNvPr>
            <p:cNvSpPr/>
            <p:nvPr/>
          </p:nvSpPr>
          <p:spPr>
            <a:xfrm>
              <a:off x="11971989" y="303199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FE0EDF0-3121-71B5-3727-01160ACEB58E}"/>
                </a:ext>
              </a:extLst>
            </p:cNvPr>
            <p:cNvSpPr/>
            <p:nvPr/>
          </p:nvSpPr>
          <p:spPr>
            <a:xfrm>
              <a:off x="12097814" y="303199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EAB1F3C-026E-3A04-76D7-902F7261D640}"/>
                </a:ext>
              </a:extLst>
            </p:cNvPr>
            <p:cNvSpPr/>
            <p:nvPr/>
          </p:nvSpPr>
          <p:spPr>
            <a:xfrm>
              <a:off x="11847976" y="3157746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723BC47-3699-44E2-FF05-E3DE243065A4}"/>
                </a:ext>
              </a:extLst>
            </p:cNvPr>
            <p:cNvSpPr/>
            <p:nvPr/>
          </p:nvSpPr>
          <p:spPr>
            <a:xfrm>
              <a:off x="11971989" y="3157746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FAE981-86C2-D5F3-4DCE-75F9685F5262}"/>
                </a:ext>
              </a:extLst>
            </p:cNvPr>
            <p:cNvSpPr/>
            <p:nvPr/>
          </p:nvSpPr>
          <p:spPr>
            <a:xfrm>
              <a:off x="12097814" y="3157746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73AE526-9B9F-B8C0-1150-069AE27BD8F1}"/>
                </a:ext>
              </a:extLst>
            </p:cNvPr>
            <p:cNvSpPr/>
            <p:nvPr/>
          </p:nvSpPr>
          <p:spPr>
            <a:xfrm>
              <a:off x="11847976" y="3281829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C0DC2B5-1365-0B85-CF84-BDEAD99D2B0C}"/>
                </a:ext>
              </a:extLst>
            </p:cNvPr>
            <p:cNvSpPr/>
            <p:nvPr/>
          </p:nvSpPr>
          <p:spPr>
            <a:xfrm>
              <a:off x="11971989" y="3281829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F91B730-D6D6-B646-7994-B598D626C941}"/>
                </a:ext>
              </a:extLst>
            </p:cNvPr>
            <p:cNvSpPr/>
            <p:nvPr/>
          </p:nvSpPr>
          <p:spPr>
            <a:xfrm>
              <a:off x="12097814" y="3281829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FCB5047-4D02-C9E3-41D8-097F3CFE8B51}"/>
                </a:ext>
              </a:extLst>
            </p:cNvPr>
            <p:cNvSpPr/>
            <p:nvPr/>
          </p:nvSpPr>
          <p:spPr>
            <a:xfrm>
              <a:off x="11847976" y="34075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E3A2B38-1DC1-9AA4-C82A-FF59392E1C27}"/>
                </a:ext>
              </a:extLst>
            </p:cNvPr>
            <p:cNvSpPr/>
            <p:nvPr/>
          </p:nvSpPr>
          <p:spPr>
            <a:xfrm>
              <a:off x="11971989" y="34075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936C10E-5DAD-9087-CC6B-634C491FBD4E}"/>
                </a:ext>
              </a:extLst>
            </p:cNvPr>
            <p:cNvSpPr/>
            <p:nvPr/>
          </p:nvSpPr>
          <p:spPr>
            <a:xfrm>
              <a:off x="12097814" y="34075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7138B49-11A1-A82A-75B5-DCBAE87453B2}"/>
                </a:ext>
              </a:extLst>
            </p:cNvPr>
            <p:cNvSpPr/>
            <p:nvPr/>
          </p:nvSpPr>
          <p:spPr>
            <a:xfrm>
              <a:off x="11847976" y="3531667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C617563-AF0F-8670-9AB5-41D36FEFBEFD}"/>
                </a:ext>
              </a:extLst>
            </p:cNvPr>
            <p:cNvSpPr/>
            <p:nvPr/>
          </p:nvSpPr>
          <p:spPr>
            <a:xfrm>
              <a:off x="11971989" y="3531667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314835A-84C7-E784-6FA8-8EE7D876F983}"/>
                </a:ext>
              </a:extLst>
            </p:cNvPr>
            <p:cNvSpPr/>
            <p:nvPr/>
          </p:nvSpPr>
          <p:spPr>
            <a:xfrm>
              <a:off x="12097814" y="3531667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3163C33-68F7-0ACD-9BDC-8660FC233BEF}"/>
                </a:ext>
              </a:extLst>
            </p:cNvPr>
            <p:cNvSpPr/>
            <p:nvPr/>
          </p:nvSpPr>
          <p:spPr>
            <a:xfrm>
              <a:off x="11847976" y="36557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E5DFB1-A29B-B79F-B99F-CE4C54EA531B}"/>
                </a:ext>
              </a:extLst>
            </p:cNvPr>
            <p:cNvSpPr/>
            <p:nvPr/>
          </p:nvSpPr>
          <p:spPr>
            <a:xfrm>
              <a:off x="11971989" y="36557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D0FF7B9-CB0C-4466-A212-6ADD9250EBAC}"/>
                </a:ext>
              </a:extLst>
            </p:cNvPr>
            <p:cNvSpPr/>
            <p:nvPr/>
          </p:nvSpPr>
          <p:spPr>
            <a:xfrm>
              <a:off x="12097814" y="36557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1DA5E5E-48DF-FE5A-778C-AD0807199B45}"/>
                </a:ext>
              </a:extLst>
            </p:cNvPr>
            <p:cNvSpPr/>
            <p:nvPr/>
          </p:nvSpPr>
          <p:spPr>
            <a:xfrm>
              <a:off x="11847976" y="3781505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0F17383-6773-D16B-974A-251F004F98F4}"/>
                </a:ext>
              </a:extLst>
            </p:cNvPr>
            <p:cNvSpPr/>
            <p:nvPr/>
          </p:nvSpPr>
          <p:spPr>
            <a:xfrm>
              <a:off x="11971989" y="3781505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689E820-03A4-D6E1-1FD8-C164DF187BA3}"/>
                </a:ext>
              </a:extLst>
            </p:cNvPr>
            <p:cNvSpPr/>
            <p:nvPr/>
          </p:nvSpPr>
          <p:spPr>
            <a:xfrm>
              <a:off x="12097814" y="3781505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E219B03-CE88-B854-41A0-602410CADB65}"/>
                </a:ext>
              </a:extLst>
            </p:cNvPr>
            <p:cNvSpPr/>
            <p:nvPr/>
          </p:nvSpPr>
          <p:spPr>
            <a:xfrm>
              <a:off x="11847976" y="3905623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57326C8-A5BD-5D47-4DBF-3B70DF78B2A6}"/>
                </a:ext>
              </a:extLst>
            </p:cNvPr>
            <p:cNvSpPr/>
            <p:nvPr/>
          </p:nvSpPr>
          <p:spPr>
            <a:xfrm>
              <a:off x="11971989" y="3905623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31F326B-73FC-BCD6-663C-9DC4F31E8676}"/>
                </a:ext>
              </a:extLst>
            </p:cNvPr>
            <p:cNvSpPr/>
            <p:nvPr/>
          </p:nvSpPr>
          <p:spPr>
            <a:xfrm>
              <a:off x="12097814" y="3905623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41FA3DC-1262-79F1-97BE-CDFBBB29798F}"/>
                </a:ext>
              </a:extLst>
            </p:cNvPr>
            <p:cNvSpPr/>
            <p:nvPr/>
          </p:nvSpPr>
          <p:spPr>
            <a:xfrm>
              <a:off x="11847976" y="4030542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2404755-F056-C493-9EA8-7DC8ADD56986}"/>
                </a:ext>
              </a:extLst>
            </p:cNvPr>
            <p:cNvSpPr/>
            <p:nvPr/>
          </p:nvSpPr>
          <p:spPr>
            <a:xfrm>
              <a:off x="11971989" y="4030542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976577D-E7AA-6043-DB0B-E3272091B1E1}"/>
                </a:ext>
              </a:extLst>
            </p:cNvPr>
            <p:cNvSpPr/>
            <p:nvPr/>
          </p:nvSpPr>
          <p:spPr>
            <a:xfrm>
              <a:off x="12097814" y="4030542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21012F2-9673-D6C8-56C9-D3F093902115}"/>
                </a:ext>
              </a:extLst>
            </p:cNvPr>
            <p:cNvSpPr/>
            <p:nvPr/>
          </p:nvSpPr>
          <p:spPr>
            <a:xfrm>
              <a:off x="11847976" y="415626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752C071-A82A-866A-DA71-829158446DB7}"/>
                </a:ext>
              </a:extLst>
            </p:cNvPr>
            <p:cNvSpPr/>
            <p:nvPr/>
          </p:nvSpPr>
          <p:spPr>
            <a:xfrm>
              <a:off x="11971989" y="415626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277097A-0EED-F88A-D3D5-1F02C7C63C5A}"/>
                </a:ext>
              </a:extLst>
            </p:cNvPr>
            <p:cNvSpPr/>
            <p:nvPr/>
          </p:nvSpPr>
          <p:spPr>
            <a:xfrm>
              <a:off x="12097814" y="415626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D6C613F-2EAA-FADA-14A7-FDADE9E8D92C}"/>
                </a:ext>
              </a:extLst>
            </p:cNvPr>
            <p:cNvGrpSpPr/>
            <p:nvPr userDrawn="1"/>
          </p:nvGrpSpPr>
          <p:grpSpPr>
            <a:xfrm flipH="1">
              <a:off x="11847069" y="4281984"/>
              <a:ext cx="344433" cy="2216477"/>
              <a:chOff x="8120541" y="204347"/>
              <a:chExt cx="941260" cy="6057136"/>
            </a:xfrm>
          </p:grpSpPr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548205B-C643-AC72-64A3-ACD7E54088AD}"/>
                  </a:ext>
                </a:extLst>
              </p:cNvPr>
              <p:cNvSpPr/>
              <p:nvPr/>
            </p:nvSpPr>
            <p:spPr>
              <a:xfrm>
                <a:off x="8120541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7BAC932-BB43-D27B-459C-B84B9044C647}"/>
                  </a:ext>
                </a:extLst>
              </p:cNvPr>
              <p:cNvSpPr/>
              <p:nvPr/>
            </p:nvSpPr>
            <p:spPr>
              <a:xfrm>
                <a:off x="8459441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BD92F2-16C5-3A67-1ABB-F4326B100374}"/>
                  </a:ext>
                </a:extLst>
              </p:cNvPr>
              <p:cNvSpPr/>
              <p:nvPr/>
            </p:nvSpPr>
            <p:spPr>
              <a:xfrm>
                <a:off x="8803293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9B7B3FB-C2FD-2F29-778C-06E0FEB16339}"/>
                  </a:ext>
                </a:extLst>
              </p:cNvPr>
              <p:cNvSpPr/>
              <p:nvPr/>
            </p:nvSpPr>
            <p:spPr>
              <a:xfrm>
                <a:off x="8120541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A789EEAC-F34D-E63A-4174-C10E2ABE9691}"/>
                  </a:ext>
                </a:extLst>
              </p:cNvPr>
              <p:cNvSpPr/>
              <p:nvPr/>
            </p:nvSpPr>
            <p:spPr>
              <a:xfrm>
                <a:off x="8459441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F9F3B6A6-CB3C-7BCF-BF7F-A557D9C7F80C}"/>
                  </a:ext>
                </a:extLst>
              </p:cNvPr>
              <p:cNvSpPr/>
              <p:nvPr/>
            </p:nvSpPr>
            <p:spPr>
              <a:xfrm>
                <a:off x="8803293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0196FC8-62BD-E930-E0A4-8090DA2BD5C6}"/>
                  </a:ext>
                </a:extLst>
              </p:cNvPr>
              <p:cNvSpPr/>
              <p:nvPr/>
            </p:nvSpPr>
            <p:spPr>
              <a:xfrm>
                <a:off x="8120541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BFE3D20-170D-71F6-2348-42243A370AF1}"/>
                  </a:ext>
                </a:extLst>
              </p:cNvPr>
              <p:cNvSpPr/>
              <p:nvPr/>
            </p:nvSpPr>
            <p:spPr>
              <a:xfrm>
                <a:off x="8459441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A10613F1-3172-9EDF-9655-02D52F5926D2}"/>
                  </a:ext>
                </a:extLst>
              </p:cNvPr>
              <p:cNvSpPr/>
              <p:nvPr/>
            </p:nvSpPr>
            <p:spPr>
              <a:xfrm>
                <a:off x="8803293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17C6986-801E-7079-0716-71D82FBD50E9}"/>
                  </a:ext>
                </a:extLst>
              </p:cNvPr>
              <p:cNvSpPr/>
              <p:nvPr/>
            </p:nvSpPr>
            <p:spPr>
              <a:xfrm>
                <a:off x="8120541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344DF2F-F874-159F-3D39-9C776B763AE3}"/>
                  </a:ext>
                </a:extLst>
              </p:cNvPr>
              <p:cNvSpPr/>
              <p:nvPr/>
            </p:nvSpPr>
            <p:spPr>
              <a:xfrm>
                <a:off x="8459441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E056F21-E3C7-9FB1-5DE4-C5243AC46366}"/>
                  </a:ext>
                </a:extLst>
              </p:cNvPr>
              <p:cNvSpPr/>
              <p:nvPr/>
            </p:nvSpPr>
            <p:spPr>
              <a:xfrm>
                <a:off x="8803293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F61617A-315D-E677-0A0F-AB71E0A94965}"/>
                  </a:ext>
                </a:extLst>
              </p:cNvPr>
              <p:cNvSpPr/>
              <p:nvPr/>
            </p:nvSpPr>
            <p:spPr>
              <a:xfrm>
                <a:off x="8120541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692" y="0"/>
                      <a:pt x="129254" y="0"/>
                    </a:cubicBezTo>
                    <a:cubicBezTo>
                      <a:pt x="57817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6749FC04-3474-EEE4-8610-CF1553C4FFF7}"/>
                  </a:ext>
                </a:extLst>
              </p:cNvPr>
              <p:cNvSpPr/>
              <p:nvPr/>
            </p:nvSpPr>
            <p:spPr>
              <a:xfrm>
                <a:off x="8459441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ECB4C94-9E2E-D9B4-B160-168366943FF6}"/>
                  </a:ext>
                </a:extLst>
              </p:cNvPr>
              <p:cNvSpPr/>
              <p:nvPr/>
            </p:nvSpPr>
            <p:spPr>
              <a:xfrm>
                <a:off x="8803293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692" y="0"/>
                      <a:pt x="129254" y="0"/>
                    </a:cubicBezTo>
                    <a:cubicBezTo>
                      <a:pt x="57817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4553A326-5D7D-8503-243E-D52C42D6058B}"/>
                  </a:ext>
                </a:extLst>
              </p:cNvPr>
              <p:cNvSpPr/>
              <p:nvPr/>
            </p:nvSpPr>
            <p:spPr>
              <a:xfrm>
                <a:off x="8120541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D3BF8F7-8977-14A3-FE1E-D5AA8C8F8FCB}"/>
                  </a:ext>
                </a:extLst>
              </p:cNvPr>
              <p:cNvSpPr/>
              <p:nvPr/>
            </p:nvSpPr>
            <p:spPr>
              <a:xfrm>
                <a:off x="8459441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CD5651C6-5541-0845-33BE-8A480BCE5CA0}"/>
                  </a:ext>
                </a:extLst>
              </p:cNvPr>
              <p:cNvSpPr/>
              <p:nvPr/>
            </p:nvSpPr>
            <p:spPr>
              <a:xfrm>
                <a:off x="8803293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6058CC7-39A5-B636-E386-C28C7569070B}"/>
                  </a:ext>
                </a:extLst>
              </p:cNvPr>
              <p:cNvSpPr/>
              <p:nvPr/>
            </p:nvSpPr>
            <p:spPr>
              <a:xfrm>
                <a:off x="8120541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C89CC9DC-B0FA-353C-C1A1-C8FAD882D901}"/>
                  </a:ext>
                </a:extLst>
              </p:cNvPr>
              <p:cNvSpPr/>
              <p:nvPr/>
            </p:nvSpPr>
            <p:spPr>
              <a:xfrm>
                <a:off x="8459441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778E180-2E90-89D5-F339-A0ADF59D66C6}"/>
                  </a:ext>
                </a:extLst>
              </p:cNvPr>
              <p:cNvSpPr/>
              <p:nvPr/>
            </p:nvSpPr>
            <p:spPr>
              <a:xfrm>
                <a:off x="8803293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55A276E9-D4B2-6BC3-B47C-363061CD99CB}"/>
                  </a:ext>
                </a:extLst>
              </p:cNvPr>
              <p:cNvSpPr/>
              <p:nvPr/>
            </p:nvSpPr>
            <p:spPr>
              <a:xfrm>
                <a:off x="8120541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0CB0B13-7E70-2857-4088-DE33CB360002}"/>
                  </a:ext>
                </a:extLst>
              </p:cNvPr>
              <p:cNvSpPr/>
              <p:nvPr/>
            </p:nvSpPr>
            <p:spPr>
              <a:xfrm>
                <a:off x="8459441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33814EE5-167D-09EA-2720-5ABF3137BF74}"/>
                  </a:ext>
                </a:extLst>
              </p:cNvPr>
              <p:cNvSpPr/>
              <p:nvPr/>
            </p:nvSpPr>
            <p:spPr>
              <a:xfrm>
                <a:off x="8803293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08692C0-7C5C-28EC-4AA2-7B23896AC929}"/>
                  </a:ext>
                </a:extLst>
              </p:cNvPr>
              <p:cNvSpPr/>
              <p:nvPr/>
            </p:nvSpPr>
            <p:spPr>
              <a:xfrm>
                <a:off x="8120541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B71E0D42-E392-952C-15FD-A233BD580BB6}"/>
                  </a:ext>
                </a:extLst>
              </p:cNvPr>
              <p:cNvSpPr/>
              <p:nvPr/>
            </p:nvSpPr>
            <p:spPr>
              <a:xfrm>
                <a:off x="8459441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C71E059-9BE1-32AE-602E-BCF5C85243D6}"/>
                  </a:ext>
                </a:extLst>
              </p:cNvPr>
              <p:cNvSpPr/>
              <p:nvPr/>
            </p:nvSpPr>
            <p:spPr>
              <a:xfrm>
                <a:off x="8803293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315188F-FF39-C57C-BB8F-12A213810C19}"/>
                  </a:ext>
                </a:extLst>
              </p:cNvPr>
              <p:cNvSpPr/>
              <p:nvPr/>
            </p:nvSpPr>
            <p:spPr>
              <a:xfrm>
                <a:off x="8120541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7074598-0530-EC2A-E2A3-1A2C2B52CF0C}"/>
                  </a:ext>
                </a:extLst>
              </p:cNvPr>
              <p:cNvSpPr/>
              <p:nvPr/>
            </p:nvSpPr>
            <p:spPr>
              <a:xfrm>
                <a:off x="8459441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0B4E7CE1-4EC0-0CF7-F432-FCF57ADDF3C4}"/>
                  </a:ext>
                </a:extLst>
              </p:cNvPr>
              <p:cNvSpPr/>
              <p:nvPr/>
            </p:nvSpPr>
            <p:spPr>
              <a:xfrm>
                <a:off x="8803293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3B6BB42F-F50F-498A-60DA-34BFA59766E8}"/>
                  </a:ext>
                </a:extLst>
              </p:cNvPr>
              <p:cNvSpPr/>
              <p:nvPr/>
            </p:nvSpPr>
            <p:spPr>
              <a:xfrm>
                <a:off x="8120541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6BBFE21-C59E-B70B-EFD1-50DF4B895494}"/>
                  </a:ext>
                </a:extLst>
              </p:cNvPr>
              <p:cNvSpPr/>
              <p:nvPr/>
            </p:nvSpPr>
            <p:spPr>
              <a:xfrm>
                <a:off x="8459441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F10FF0D3-4F09-A2C1-D5D8-BE8E58FC520B}"/>
                  </a:ext>
                </a:extLst>
              </p:cNvPr>
              <p:cNvSpPr/>
              <p:nvPr/>
            </p:nvSpPr>
            <p:spPr>
              <a:xfrm>
                <a:off x="8803293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395CD6B-D647-3783-B600-2778850AD98A}"/>
                  </a:ext>
                </a:extLst>
              </p:cNvPr>
              <p:cNvSpPr/>
              <p:nvPr/>
            </p:nvSpPr>
            <p:spPr>
              <a:xfrm>
                <a:off x="8120541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96CFB633-EEE8-E44C-DFD6-F599E222F1BA}"/>
                  </a:ext>
                </a:extLst>
              </p:cNvPr>
              <p:cNvSpPr/>
              <p:nvPr/>
            </p:nvSpPr>
            <p:spPr>
              <a:xfrm>
                <a:off x="8459441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53CAF5AA-AC15-84ED-2FDE-D2E277B03EFD}"/>
                  </a:ext>
                </a:extLst>
              </p:cNvPr>
              <p:cNvSpPr/>
              <p:nvPr/>
            </p:nvSpPr>
            <p:spPr>
              <a:xfrm>
                <a:off x="8803293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C72C18E1-B7D9-E3D6-943B-FA0CB5290CE7}"/>
                  </a:ext>
                </a:extLst>
              </p:cNvPr>
              <p:cNvSpPr/>
              <p:nvPr/>
            </p:nvSpPr>
            <p:spPr>
              <a:xfrm>
                <a:off x="8120541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DC3FC830-FE82-F186-DFA1-2B68E2FB2E17}"/>
                  </a:ext>
                </a:extLst>
              </p:cNvPr>
              <p:cNvSpPr/>
              <p:nvPr/>
            </p:nvSpPr>
            <p:spPr>
              <a:xfrm>
                <a:off x="8459441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9BBA3E11-A9B5-AA45-58E9-755247A1FEFF}"/>
                  </a:ext>
                </a:extLst>
              </p:cNvPr>
              <p:cNvSpPr/>
              <p:nvPr/>
            </p:nvSpPr>
            <p:spPr>
              <a:xfrm>
                <a:off x="8803293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8AC98C62-38B7-BE68-93DA-892024253A33}"/>
                  </a:ext>
                </a:extLst>
              </p:cNvPr>
              <p:cNvSpPr/>
              <p:nvPr/>
            </p:nvSpPr>
            <p:spPr>
              <a:xfrm>
                <a:off x="8120541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567DA30-6587-25BB-5D09-2ABB7FC19036}"/>
                  </a:ext>
                </a:extLst>
              </p:cNvPr>
              <p:cNvSpPr/>
              <p:nvPr/>
            </p:nvSpPr>
            <p:spPr>
              <a:xfrm>
                <a:off x="8459441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B9528AB2-CA34-AAB7-3FBE-2C3E49AD9665}"/>
                  </a:ext>
                </a:extLst>
              </p:cNvPr>
              <p:cNvSpPr/>
              <p:nvPr/>
            </p:nvSpPr>
            <p:spPr>
              <a:xfrm>
                <a:off x="8803293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2588143-FDD6-3D99-EC8E-6E9B9876DA00}"/>
                  </a:ext>
                </a:extLst>
              </p:cNvPr>
              <p:cNvSpPr/>
              <p:nvPr/>
            </p:nvSpPr>
            <p:spPr>
              <a:xfrm>
                <a:off x="8120541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82983C2-B365-A0FD-9444-9873F6FCCFC3}"/>
                  </a:ext>
                </a:extLst>
              </p:cNvPr>
              <p:cNvSpPr/>
              <p:nvPr/>
            </p:nvSpPr>
            <p:spPr>
              <a:xfrm>
                <a:off x="8459441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BDA89F35-44E0-9854-B2C9-5A0D23685EF4}"/>
                  </a:ext>
                </a:extLst>
              </p:cNvPr>
              <p:cNvSpPr/>
              <p:nvPr/>
            </p:nvSpPr>
            <p:spPr>
              <a:xfrm>
                <a:off x="8803293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D52191C9-2E26-56E9-187A-A7BFFF08C961}"/>
                  </a:ext>
                </a:extLst>
              </p:cNvPr>
              <p:cNvSpPr/>
              <p:nvPr/>
            </p:nvSpPr>
            <p:spPr>
              <a:xfrm>
                <a:off x="8120541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4696A988-DD5C-3074-FA33-C341CE8620A5}"/>
                  </a:ext>
                </a:extLst>
              </p:cNvPr>
              <p:cNvSpPr/>
              <p:nvPr/>
            </p:nvSpPr>
            <p:spPr>
              <a:xfrm>
                <a:off x="8459441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D422E96-0229-44D9-BA81-37FC33FCAA4C}"/>
                  </a:ext>
                </a:extLst>
              </p:cNvPr>
              <p:cNvSpPr/>
              <p:nvPr/>
            </p:nvSpPr>
            <p:spPr>
              <a:xfrm>
                <a:off x="8803293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F481378-620A-8525-EDFB-7AC26593D7DF}"/>
                  </a:ext>
                </a:extLst>
              </p:cNvPr>
              <p:cNvSpPr/>
              <p:nvPr/>
            </p:nvSpPr>
            <p:spPr>
              <a:xfrm>
                <a:off x="8120541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C3C480A0-4A1C-F155-573C-DF693D2BF7C8}"/>
                  </a:ext>
                </a:extLst>
              </p:cNvPr>
              <p:cNvSpPr/>
              <p:nvPr/>
            </p:nvSpPr>
            <p:spPr>
              <a:xfrm>
                <a:off x="8459441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9B7514F3-7461-92F2-58CB-F5DE70F01D5A}"/>
                  </a:ext>
                </a:extLst>
              </p:cNvPr>
              <p:cNvSpPr/>
              <p:nvPr/>
            </p:nvSpPr>
            <p:spPr>
              <a:xfrm>
                <a:off x="8803293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1798879E-8B58-048B-473D-A4070298CC44}"/>
                  </a:ext>
                </a:extLst>
              </p:cNvPr>
              <p:cNvSpPr/>
              <p:nvPr/>
            </p:nvSpPr>
            <p:spPr>
              <a:xfrm>
                <a:off x="8120541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2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2F3E8681-9D82-0B74-DC6C-B9EAAEDD0C3B}"/>
                  </a:ext>
                </a:extLst>
              </p:cNvPr>
              <p:cNvSpPr/>
              <p:nvPr/>
            </p:nvSpPr>
            <p:spPr>
              <a:xfrm>
                <a:off x="8459441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2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FAA1FBB7-3B47-906D-102A-9798578D97B3}"/>
                  </a:ext>
                </a:extLst>
              </p:cNvPr>
              <p:cNvSpPr/>
              <p:nvPr/>
            </p:nvSpPr>
            <p:spPr>
              <a:xfrm>
                <a:off x="8803293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2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F7C033F-720E-0F89-6019-A82319243A05}"/>
                </a:ext>
              </a:extLst>
            </p:cNvPr>
            <p:cNvSpPr/>
            <p:nvPr/>
          </p:nvSpPr>
          <p:spPr>
            <a:xfrm flipH="1">
              <a:off x="12096907" y="6531330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1C54A5D-0013-73E3-27E5-9C3FEC9138FC}"/>
                </a:ext>
              </a:extLst>
            </p:cNvPr>
            <p:cNvSpPr/>
            <p:nvPr/>
          </p:nvSpPr>
          <p:spPr>
            <a:xfrm flipH="1">
              <a:off x="11972894" y="6531330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F176298-129F-C0FB-1A97-D3C63A33ECB3}"/>
                </a:ext>
              </a:extLst>
            </p:cNvPr>
            <p:cNvSpPr/>
            <p:nvPr/>
          </p:nvSpPr>
          <p:spPr>
            <a:xfrm flipH="1">
              <a:off x="11847069" y="6531330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CF5C124-5231-163B-2B7D-5298677588CC}"/>
                </a:ext>
              </a:extLst>
            </p:cNvPr>
            <p:cNvSpPr/>
            <p:nvPr/>
          </p:nvSpPr>
          <p:spPr>
            <a:xfrm flipH="1">
              <a:off x="12096907" y="6655447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FF84718-9B84-CADF-DB51-B118179F46D9}"/>
                </a:ext>
              </a:extLst>
            </p:cNvPr>
            <p:cNvSpPr/>
            <p:nvPr/>
          </p:nvSpPr>
          <p:spPr>
            <a:xfrm flipH="1">
              <a:off x="11972894" y="6655447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F5E67A7-792A-6FB9-09BC-0F1ECFEACE3B}"/>
                </a:ext>
              </a:extLst>
            </p:cNvPr>
            <p:cNvSpPr/>
            <p:nvPr/>
          </p:nvSpPr>
          <p:spPr>
            <a:xfrm flipH="1">
              <a:off x="11847069" y="6655447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4" name="Text Placeholder 61">
            <a:extLst>
              <a:ext uri="{FF2B5EF4-FFF2-40B4-BE49-F238E27FC236}">
                <a16:creationId xmlns:a16="http://schemas.microsoft.com/office/drawing/2014/main" id="{F87BC51B-6B91-F84A-4031-4EC47BA4A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602" y="2428507"/>
            <a:ext cx="5288893" cy="616101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5" name="Text Placeholder 61">
            <a:extLst>
              <a:ext uri="{FF2B5EF4-FFF2-40B4-BE49-F238E27FC236}">
                <a16:creationId xmlns:a16="http://schemas.microsoft.com/office/drawing/2014/main" id="{D817127F-63DD-00ED-95CA-03FBD18D10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2" y="3069305"/>
            <a:ext cx="5288893" cy="1821626"/>
          </a:xfrm>
        </p:spPr>
        <p:txBody>
          <a:bodyPr anchor="t"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958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7F396C7-FA10-07A4-1D10-CB420A77ABEA}"/>
              </a:ext>
            </a:extLst>
          </p:cNvPr>
          <p:cNvSpPr/>
          <p:nvPr userDrawn="1"/>
        </p:nvSpPr>
        <p:spPr>
          <a:xfrm>
            <a:off x="7082818" y="1445843"/>
            <a:ext cx="3062188" cy="3062188"/>
          </a:xfrm>
          <a:prstGeom prst="ellipse">
            <a:avLst/>
          </a:prstGeom>
          <a:solidFill>
            <a:srgbClr val="D64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AFEA8C-2A50-C6CF-92C7-C2104E9C0D11}"/>
              </a:ext>
            </a:extLst>
          </p:cNvPr>
          <p:cNvSpPr/>
          <p:nvPr userDrawn="1"/>
        </p:nvSpPr>
        <p:spPr>
          <a:xfrm>
            <a:off x="2062559" y="1445843"/>
            <a:ext cx="3062188" cy="3062188"/>
          </a:xfrm>
          <a:prstGeom prst="ellipse">
            <a:avLst/>
          </a:prstGeom>
          <a:solidFill>
            <a:srgbClr val="D64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Placeholder 61">
            <a:extLst>
              <a:ext uri="{FF2B5EF4-FFF2-40B4-BE49-F238E27FC236}">
                <a16:creationId xmlns:a16="http://schemas.microsoft.com/office/drawing/2014/main" id="{D8416A5A-FD65-416C-8917-BCB76890742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2004988" y="4648658"/>
            <a:ext cx="3179564" cy="512566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5" name="Text Placeholder 61">
            <a:extLst>
              <a:ext uri="{FF2B5EF4-FFF2-40B4-BE49-F238E27FC236}">
                <a16:creationId xmlns:a16="http://schemas.microsoft.com/office/drawing/2014/main" id="{88D41C07-E745-4E10-80F4-9F732895725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2004988" y="5191164"/>
            <a:ext cx="3179564" cy="506442"/>
          </a:xfrm>
        </p:spPr>
        <p:txBody>
          <a:bodyPr anchor="t"/>
          <a:lstStyle>
            <a:lvl1pPr marL="0" indent="0" algn="ctr">
              <a:buNone/>
              <a:defRPr sz="17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61">
            <a:extLst>
              <a:ext uri="{FF2B5EF4-FFF2-40B4-BE49-F238E27FC236}">
                <a16:creationId xmlns:a16="http://schemas.microsoft.com/office/drawing/2014/main" id="{675CB6F9-03A4-C102-599F-4A93DD1B5B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9810" y="4648657"/>
            <a:ext cx="3179564" cy="512566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6" name="Text Placeholder 61">
            <a:extLst>
              <a:ext uri="{FF2B5EF4-FFF2-40B4-BE49-F238E27FC236}">
                <a16:creationId xmlns:a16="http://schemas.microsoft.com/office/drawing/2014/main" id="{56BF952F-C49A-7F29-7315-41E9FCEE4B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29810" y="5191163"/>
            <a:ext cx="3179564" cy="506442"/>
          </a:xfrm>
        </p:spPr>
        <p:txBody>
          <a:bodyPr anchor="t"/>
          <a:lstStyle>
            <a:lvl1pPr marL="0" indent="0" algn="ctr">
              <a:buNone/>
              <a:defRPr sz="17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0B5A452-5CC8-4798-609D-9CF2A2520D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13493" y="1696777"/>
            <a:ext cx="2560320" cy="25603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42899">
              <a:schemeClr val="accent2">
                <a:satMod val="175000"/>
                <a:alpha val="5367"/>
              </a:schemeClr>
            </a:glow>
            <a:outerShdw blurRad="309983" dir="5400000" sx="103000" sy="103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7A24239C-68DC-1A14-3A39-8729E9C5AF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33752" y="1696777"/>
            <a:ext cx="2560320" cy="25603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42899">
              <a:schemeClr val="accent2">
                <a:satMod val="175000"/>
                <a:alpha val="5367"/>
              </a:schemeClr>
            </a:glow>
            <a:outerShdw blurRad="309983" dir="5400000" sx="103000" sy="103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82C1BD96-3140-4EEF-A832-24723DA2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7102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7F396C7-FA10-07A4-1D10-CB420A77ABEA}"/>
              </a:ext>
            </a:extLst>
          </p:cNvPr>
          <p:cNvSpPr/>
          <p:nvPr userDrawn="1"/>
        </p:nvSpPr>
        <p:spPr>
          <a:xfrm>
            <a:off x="4564906" y="1445843"/>
            <a:ext cx="3062188" cy="3062188"/>
          </a:xfrm>
          <a:prstGeom prst="ellipse">
            <a:avLst/>
          </a:prstGeom>
          <a:solidFill>
            <a:srgbClr val="D64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24E445-9CA3-BD67-DF05-5FC8B478E0EA}"/>
              </a:ext>
            </a:extLst>
          </p:cNvPr>
          <p:cNvSpPr/>
          <p:nvPr userDrawn="1"/>
        </p:nvSpPr>
        <p:spPr>
          <a:xfrm>
            <a:off x="8360804" y="1445843"/>
            <a:ext cx="3062188" cy="3062188"/>
          </a:xfrm>
          <a:prstGeom prst="ellipse">
            <a:avLst/>
          </a:prstGeom>
          <a:solidFill>
            <a:srgbClr val="D64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AFEA8C-2A50-C6CF-92C7-C2104E9C0D11}"/>
              </a:ext>
            </a:extLst>
          </p:cNvPr>
          <p:cNvSpPr/>
          <p:nvPr userDrawn="1"/>
        </p:nvSpPr>
        <p:spPr>
          <a:xfrm>
            <a:off x="779251" y="1445843"/>
            <a:ext cx="3062188" cy="3062188"/>
          </a:xfrm>
          <a:prstGeom prst="ellipse">
            <a:avLst/>
          </a:prstGeom>
          <a:solidFill>
            <a:srgbClr val="D64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Placeholder 61">
            <a:extLst>
              <a:ext uri="{FF2B5EF4-FFF2-40B4-BE49-F238E27FC236}">
                <a16:creationId xmlns:a16="http://schemas.microsoft.com/office/drawing/2014/main" id="{D8416A5A-FD65-416C-8917-BCB76890742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721680" y="4648658"/>
            <a:ext cx="3179564" cy="512566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5" name="Text Placeholder 61">
            <a:extLst>
              <a:ext uri="{FF2B5EF4-FFF2-40B4-BE49-F238E27FC236}">
                <a16:creationId xmlns:a16="http://schemas.microsoft.com/office/drawing/2014/main" id="{88D41C07-E745-4E10-80F4-9F732895725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21680" y="5191164"/>
            <a:ext cx="3179564" cy="506442"/>
          </a:xfrm>
        </p:spPr>
        <p:txBody>
          <a:bodyPr anchor="t"/>
          <a:lstStyle>
            <a:lvl1pPr marL="0" indent="0" algn="ctr">
              <a:buNone/>
              <a:defRPr sz="17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61">
            <a:extLst>
              <a:ext uri="{FF2B5EF4-FFF2-40B4-BE49-F238E27FC236}">
                <a16:creationId xmlns:a16="http://schemas.microsoft.com/office/drawing/2014/main" id="{675CB6F9-03A4-C102-599F-4A93DD1B5B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11898" y="4648657"/>
            <a:ext cx="3179564" cy="512566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6" name="Text Placeholder 61">
            <a:extLst>
              <a:ext uri="{FF2B5EF4-FFF2-40B4-BE49-F238E27FC236}">
                <a16:creationId xmlns:a16="http://schemas.microsoft.com/office/drawing/2014/main" id="{56BF952F-C49A-7F29-7315-41E9FCEE4B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11898" y="5191163"/>
            <a:ext cx="3179564" cy="506442"/>
          </a:xfrm>
        </p:spPr>
        <p:txBody>
          <a:bodyPr anchor="t"/>
          <a:lstStyle>
            <a:lvl1pPr marL="0" indent="0" algn="ctr">
              <a:buNone/>
              <a:defRPr sz="17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61">
            <a:extLst>
              <a:ext uri="{FF2B5EF4-FFF2-40B4-BE49-F238E27FC236}">
                <a16:creationId xmlns:a16="http://schemas.microsoft.com/office/drawing/2014/main" id="{6DA37118-FAD6-646C-ADC1-898BE6453E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02116" y="4648657"/>
            <a:ext cx="3179564" cy="512566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51" name="Text Placeholder 61">
            <a:extLst>
              <a:ext uri="{FF2B5EF4-FFF2-40B4-BE49-F238E27FC236}">
                <a16:creationId xmlns:a16="http://schemas.microsoft.com/office/drawing/2014/main" id="{6FDA8C6B-B2DC-CCA9-8568-EA870804F84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02116" y="5191163"/>
            <a:ext cx="3179564" cy="506442"/>
          </a:xfrm>
        </p:spPr>
        <p:txBody>
          <a:bodyPr anchor="t"/>
          <a:lstStyle>
            <a:lvl1pPr marL="0" indent="0" algn="ctr">
              <a:buNone/>
              <a:defRPr sz="17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0B5A452-5CC8-4798-609D-9CF2A2520D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30185" y="1696777"/>
            <a:ext cx="2560320" cy="25603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42899">
              <a:schemeClr val="accent2">
                <a:satMod val="175000"/>
                <a:alpha val="5367"/>
              </a:schemeClr>
            </a:glow>
            <a:outerShdw blurRad="309983" dir="5400000" sx="103000" sy="103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7A24239C-68DC-1A14-3A39-8729E9C5AF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15840" y="1696777"/>
            <a:ext cx="2560320" cy="25603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42899">
              <a:schemeClr val="accent2">
                <a:satMod val="175000"/>
                <a:alpha val="5367"/>
              </a:schemeClr>
            </a:glow>
            <a:outerShdw blurRad="309983" dir="5400000" sx="103000" sy="103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48" name="Picture Placeholder 34">
            <a:extLst>
              <a:ext uri="{FF2B5EF4-FFF2-40B4-BE49-F238E27FC236}">
                <a16:creationId xmlns:a16="http://schemas.microsoft.com/office/drawing/2014/main" id="{D95BEA89-ECD5-717D-EE0D-62E26FD33CD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11738" y="1696777"/>
            <a:ext cx="2560320" cy="25603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42899">
              <a:schemeClr val="accent2">
                <a:satMod val="175000"/>
                <a:alpha val="5367"/>
              </a:schemeClr>
            </a:glow>
            <a:outerShdw blurRad="309983" dir="5400000" sx="103000" sy="103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82C1BD96-3140-4EEF-A832-24723DA2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4588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A9E52E6-9F38-945F-5499-873001889E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2" y="2352246"/>
            <a:ext cx="5350137" cy="339852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A94BF8A-0486-CFEA-C19F-21A2B87EBB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602" y="1434040"/>
            <a:ext cx="5350137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0DCBD7F-0165-89A9-387D-E041CDC8E6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6227" y="2352246"/>
            <a:ext cx="5350108" cy="339852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D124BB1-7EA5-319E-3F6D-0C0D883194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227" y="1434040"/>
            <a:ext cx="5350108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BC9D19-F170-123C-EE12-477B0F3B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0DF672C-66AD-6497-E9DB-C499A6FBAD82}"/>
              </a:ext>
            </a:extLst>
          </p:cNvPr>
          <p:cNvCxnSpPr>
            <a:cxnSpLocks/>
          </p:cNvCxnSpPr>
          <p:nvPr userDrawn="1"/>
        </p:nvCxnSpPr>
        <p:spPr>
          <a:xfrm>
            <a:off x="551630" y="2156668"/>
            <a:ext cx="52120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DE79BD-E503-2E2B-5C39-567777BF8210}"/>
              </a:ext>
            </a:extLst>
          </p:cNvPr>
          <p:cNvCxnSpPr>
            <a:cxnSpLocks/>
          </p:cNvCxnSpPr>
          <p:nvPr userDrawn="1"/>
        </p:nvCxnSpPr>
        <p:spPr>
          <a:xfrm>
            <a:off x="6445241" y="2156668"/>
            <a:ext cx="52120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693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B52C4-5FC3-0AE1-0866-9C604A451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3" y="2352246"/>
            <a:ext cx="3496124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F63106B-C532-F499-02A6-3035BDA0E1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602" y="1426207"/>
            <a:ext cx="3504137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55FCAF-082F-1829-5510-796E3759C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2794" y="2352246"/>
            <a:ext cx="3501194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C0A575E-821D-D418-7C3F-73F08793B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2794" y="1426207"/>
            <a:ext cx="3501194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CA6F96A-C2AE-D7A8-1D9A-3FCAFBE65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0072" y="2352246"/>
            <a:ext cx="3506263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E85F245-6CAB-1572-99D2-86DFCF7CB7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2" y="1426207"/>
            <a:ext cx="3506263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AA3615-FBEA-4EE4-1E67-E8799533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2" y="237066"/>
            <a:ext cx="11243733" cy="8879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A4AE98-60BA-F2E8-5897-9C04C51CE3B4}"/>
              </a:ext>
            </a:extLst>
          </p:cNvPr>
          <p:cNvCxnSpPr>
            <a:cxnSpLocks/>
          </p:cNvCxnSpPr>
          <p:nvPr userDrawn="1"/>
        </p:nvCxnSpPr>
        <p:spPr>
          <a:xfrm>
            <a:off x="543030" y="2156668"/>
            <a:ext cx="33832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A6A598-1E0A-2A1A-5E67-4753DC049276}"/>
              </a:ext>
            </a:extLst>
          </p:cNvPr>
          <p:cNvCxnSpPr>
            <a:cxnSpLocks/>
          </p:cNvCxnSpPr>
          <p:nvPr userDrawn="1"/>
        </p:nvCxnSpPr>
        <p:spPr>
          <a:xfrm>
            <a:off x="4401751" y="2156668"/>
            <a:ext cx="33832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8235DE-A8E9-8319-34DF-49326C8D54CA}"/>
              </a:ext>
            </a:extLst>
          </p:cNvPr>
          <p:cNvCxnSpPr>
            <a:cxnSpLocks/>
          </p:cNvCxnSpPr>
          <p:nvPr userDrawn="1"/>
        </p:nvCxnSpPr>
        <p:spPr>
          <a:xfrm>
            <a:off x="8281563" y="2156668"/>
            <a:ext cx="33832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865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B52C4-5FC3-0AE1-0866-9C604A451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2" y="2352246"/>
            <a:ext cx="2552502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F63106B-C532-F499-02A6-3035BDA0E1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602" y="1434099"/>
            <a:ext cx="2552502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55FCAF-082F-1829-5510-796E3759C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9679" y="2352246"/>
            <a:ext cx="2552502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C0A575E-821D-D418-7C3F-73F08793B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79679" y="1434099"/>
            <a:ext cx="2552502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CA6F96A-C2AE-D7A8-1D9A-3FCAFBE65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6756" y="2352246"/>
            <a:ext cx="2552502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E85F245-6CAB-1572-99D2-86DFCF7CB7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756" y="1434099"/>
            <a:ext cx="2552502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2004EBA-F896-9AC9-B459-59BDF06329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73833" y="2352246"/>
            <a:ext cx="2552502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8C99513-3112-E4F7-655C-3BB39FCA06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73833" y="1434099"/>
            <a:ext cx="2552502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6A83A-B98E-F682-2CCF-EF78A1AF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2" y="237066"/>
            <a:ext cx="11243733" cy="8879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EF0BA18-E194-BB70-FF75-AD083D9064AF}"/>
              </a:ext>
            </a:extLst>
          </p:cNvPr>
          <p:cNvCxnSpPr>
            <a:cxnSpLocks/>
          </p:cNvCxnSpPr>
          <p:nvPr userDrawn="1"/>
        </p:nvCxnSpPr>
        <p:spPr>
          <a:xfrm>
            <a:off x="524413" y="2156668"/>
            <a:ext cx="24688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38D90C-EA9F-B5F6-B988-734F25315690}"/>
              </a:ext>
            </a:extLst>
          </p:cNvPr>
          <p:cNvCxnSpPr>
            <a:cxnSpLocks/>
          </p:cNvCxnSpPr>
          <p:nvPr userDrawn="1"/>
        </p:nvCxnSpPr>
        <p:spPr>
          <a:xfrm>
            <a:off x="3421490" y="2156668"/>
            <a:ext cx="24688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861DAC-E933-6F0C-3EBA-8A0F4BFECE84}"/>
              </a:ext>
            </a:extLst>
          </p:cNvPr>
          <p:cNvCxnSpPr>
            <a:cxnSpLocks/>
          </p:cNvCxnSpPr>
          <p:nvPr userDrawn="1"/>
        </p:nvCxnSpPr>
        <p:spPr>
          <a:xfrm>
            <a:off x="6318567" y="2156668"/>
            <a:ext cx="24688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412A40-C040-E2D9-2E01-9EB9674540F2}"/>
              </a:ext>
            </a:extLst>
          </p:cNvPr>
          <p:cNvCxnSpPr>
            <a:cxnSpLocks/>
          </p:cNvCxnSpPr>
          <p:nvPr userDrawn="1"/>
        </p:nvCxnSpPr>
        <p:spPr>
          <a:xfrm>
            <a:off x="9215644" y="2156668"/>
            <a:ext cx="24688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08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56EBCF-B736-5253-C77E-4587AE0D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725523-EEE6-96C1-1166-871B8B1B2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FF0F17-6F8E-11D5-1ABC-3DC3A9AE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841326-020C-2D89-CB88-36382832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EBF6BC-4997-A2FD-9A61-2235273F5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0775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Column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52C240-1B79-CACF-4DBE-74ADE2346BF8}"/>
              </a:ext>
            </a:extLst>
          </p:cNvPr>
          <p:cNvSpPr/>
          <p:nvPr userDrawn="1"/>
        </p:nvSpPr>
        <p:spPr>
          <a:xfrm>
            <a:off x="403869" y="1436914"/>
            <a:ext cx="2712557" cy="4795933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B1BC79-F171-947C-1842-78ABDE84DED9}"/>
              </a:ext>
            </a:extLst>
          </p:cNvPr>
          <p:cNvSpPr/>
          <p:nvPr userDrawn="1"/>
        </p:nvSpPr>
        <p:spPr>
          <a:xfrm>
            <a:off x="3302461" y="1436914"/>
            <a:ext cx="2712557" cy="4795933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0066B-5957-CD5F-713C-66515FEA6E34}"/>
              </a:ext>
            </a:extLst>
          </p:cNvPr>
          <p:cNvSpPr/>
          <p:nvPr userDrawn="1"/>
        </p:nvSpPr>
        <p:spPr>
          <a:xfrm>
            <a:off x="6201053" y="1436914"/>
            <a:ext cx="2712557" cy="4795933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C36DD-22F0-1B6E-B523-DB19A395D3F5}"/>
              </a:ext>
            </a:extLst>
          </p:cNvPr>
          <p:cNvSpPr/>
          <p:nvPr userDrawn="1"/>
        </p:nvSpPr>
        <p:spPr>
          <a:xfrm>
            <a:off x="9099645" y="1436914"/>
            <a:ext cx="2712557" cy="4795933"/>
          </a:xfrm>
          <a:prstGeom prst="rect">
            <a:avLst/>
          </a:prstGeom>
          <a:gradFill>
            <a:gsLst>
              <a:gs pos="100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B52C4-5FC3-0AE1-0866-9C604A451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2" y="2352246"/>
            <a:ext cx="2552502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F63106B-C532-F499-02A6-3035BDA0E1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602" y="1632388"/>
            <a:ext cx="2552502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455FCAF-082F-1829-5510-796E3759C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9679" y="2352246"/>
            <a:ext cx="2552502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C0A575E-821D-D418-7C3F-73F08793B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79679" y="1632388"/>
            <a:ext cx="2552502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CA6F96A-C2AE-D7A8-1D9A-3FCAFBE65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6756" y="2352246"/>
            <a:ext cx="2552502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E85F245-6CAB-1572-99D2-86DFCF7CB7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756" y="1632388"/>
            <a:ext cx="2552502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2004EBA-F896-9AC9-B459-59BDF06329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73833" y="2352246"/>
            <a:ext cx="2552502" cy="339852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8C99513-3112-E4F7-655C-3BB39FCA06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73833" y="1632388"/>
            <a:ext cx="2552502" cy="6248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6A83A-B98E-F682-2CCF-EF78A1AF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2" y="237066"/>
            <a:ext cx="11243733" cy="8879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A1E7F5-0084-486F-3118-DC897C2A2FDA}"/>
              </a:ext>
            </a:extLst>
          </p:cNvPr>
          <p:cNvGrpSpPr/>
          <p:nvPr userDrawn="1"/>
        </p:nvGrpSpPr>
        <p:grpSpPr>
          <a:xfrm>
            <a:off x="403869" y="1436914"/>
            <a:ext cx="11408333" cy="57382"/>
            <a:chOff x="481087" y="1479988"/>
            <a:chExt cx="11408333" cy="573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4121E5-A7A0-F2BF-6242-DE7ED18C5970}"/>
                </a:ext>
              </a:extLst>
            </p:cNvPr>
            <p:cNvSpPr/>
            <p:nvPr userDrawn="1"/>
          </p:nvSpPr>
          <p:spPr>
            <a:xfrm>
              <a:off x="481087" y="1479988"/>
              <a:ext cx="2712557" cy="573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214268-4F1E-6C05-F190-3E2176A0197C}"/>
                </a:ext>
              </a:extLst>
            </p:cNvPr>
            <p:cNvSpPr/>
            <p:nvPr userDrawn="1"/>
          </p:nvSpPr>
          <p:spPr>
            <a:xfrm>
              <a:off x="3379679" y="1479988"/>
              <a:ext cx="2712557" cy="573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7A80D4-8C7F-767C-698E-5AD174681FB4}"/>
                </a:ext>
              </a:extLst>
            </p:cNvPr>
            <p:cNvSpPr/>
            <p:nvPr userDrawn="1"/>
          </p:nvSpPr>
          <p:spPr>
            <a:xfrm>
              <a:off x="6278271" y="1479988"/>
              <a:ext cx="2712557" cy="573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CAA5AE-859C-8A48-4B97-9FAE9AFCEFAE}"/>
                </a:ext>
              </a:extLst>
            </p:cNvPr>
            <p:cNvSpPr/>
            <p:nvPr userDrawn="1"/>
          </p:nvSpPr>
          <p:spPr>
            <a:xfrm>
              <a:off x="9176863" y="1479988"/>
              <a:ext cx="2712557" cy="573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3142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ection Circl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C0EC6BC-B968-4694-A75B-E783EC947758}"/>
              </a:ext>
            </a:extLst>
          </p:cNvPr>
          <p:cNvSpPr/>
          <p:nvPr userDrawn="1"/>
        </p:nvSpPr>
        <p:spPr>
          <a:xfrm>
            <a:off x="560669" y="1662135"/>
            <a:ext cx="914400" cy="9144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B8FDE0-0A12-4F01-85F9-0190613F9824}"/>
              </a:ext>
            </a:extLst>
          </p:cNvPr>
          <p:cNvSpPr/>
          <p:nvPr userDrawn="1"/>
        </p:nvSpPr>
        <p:spPr>
          <a:xfrm>
            <a:off x="560669" y="3231117"/>
            <a:ext cx="914400" cy="9144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1D8B30-9703-4409-A098-DABAA1F2A8D0}"/>
              </a:ext>
            </a:extLst>
          </p:cNvPr>
          <p:cNvSpPr/>
          <p:nvPr userDrawn="1"/>
        </p:nvSpPr>
        <p:spPr>
          <a:xfrm>
            <a:off x="560669" y="4800098"/>
            <a:ext cx="914400" cy="9144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34F61C-01F1-44DC-B624-6172AB8DA952}"/>
              </a:ext>
            </a:extLst>
          </p:cNvPr>
          <p:cNvSpPr/>
          <p:nvPr userDrawn="1"/>
        </p:nvSpPr>
        <p:spPr>
          <a:xfrm>
            <a:off x="6413894" y="1662135"/>
            <a:ext cx="914400" cy="9144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EB9A90-138F-401B-B978-193E7B3661B8}"/>
              </a:ext>
            </a:extLst>
          </p:cNvPr>
          <p:cNvSpPr/>
          <p:nvPr userDrawn="1"/>
        </p:nvSpPr>
        <p:spPr>
          <a:xfrm>
            <a:off x="6413894" y="3231117"/>
            <a:ext cx="914400" cy="9144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251EA2-E9D8-444C-AD95-C995055436A7}"/>
              </a:ext>
            </a:extLst>
          </p:cNvPr>
          <p:cNvSpPr/>
          <p:nvPr userDrawn="1"/>
        </p:nvSpPr>
        <p:spPr>
          <a:xfrm>
            <a:off x="6413894" y="4800098"/>
            <a:ext cx="914400" cy="9144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204DA9E-60B2-4C6D-BB16-9466B8DE8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6945" y="1749478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B3966CC-7AB9-4865-A99C-3B32766E7E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86945" y="3318460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CA005-3358-45C5-B9FE-BF1D87CCB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6945" y="4887441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BA18A01-CCA8-40A4-900D-ACCC524D6F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0170" y="1749478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8008053-F9BB-46FF-AB4C-A18BCB60C8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40170" y="3318460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6F8EB4B-D663-4ADD-A3D1-4D1E023FF4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40170" y="4887441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50C83F3-8C11-F313-204F-9176D26A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0290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ection Circle Icon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C0EC6BC-B968-4694-A75B-E783EC947758}"/>
              </a:ext>
            </a:extLst>
          </p:cNvPr>
          <p:cNvSpPr/>
          <p:nvPr userDrawn="1"/>
        </p:nvSpPr>
        <p:spPr>
          <a:xfrm>
            <a:off x="560669" y="1662135"/>
            <a:ext cx="914400" cy="914400"/>
          </a:xfrm>
          <a:prstGeom prst="ellipse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B8FDE0-0A12-4F01-85F9-0190613F9824}"/>
              </a:ext>
            </a:extLst>
          </p:cNvPr>
          <p:cNvSpPr/>
          <p:nvPr userDrawn="1"/>
        </p:nvSpPr>
        <p:spPr>
          <a:xfrm>
            <a:off x="560669" y="3231117"/>
            <a:ext cx="914400" cy="914400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1D8B30-9703-4409-A098-DABAA1F2A8D0}"/>
              </a:ext>
            </a:extLst>
          </p:cNvPr>
          <p:cNvSpPr/>
          <p:nvPr userDrawn="1"/>
        </p:nvSpPr>
        <p:spPr>
          <a:xfrm>
            <a:off x="560669" y="480009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34F61C-01F1-44DC-B624-6172AB8DA952}"/>
              </a:ext>
            </a:extLst>
          </p:cNvPr>
          <p:cNvSpPr/>
          <p:nvPr userDrawn="1"/>
        </p:nvSpPr>
        <p:spPr>
          <a:xfrm>
            <a:off x="6413894" y="1662135"/>
            <a:ext cx="914400" cy="914400"/>
          </a:xfrm>
          <a:prstGeom prst="ellipse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EB9A90-138F-401B-B978-193E7B3661B8}"/>
              </a:ext>
            </a:extLst>
          </p:cNvPr>
          <p:cNvSpPr/>
          <p:nvPr userDrawn="1"/>
        </p:nvSpPr>
        <p:spPr>
          <a:xfrm>
            <a:off x="6413894" y="3231117"/>
            <a:ext cx="914400" cy="9144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251EA2-E9D8-444C-AD95-C995055436A7}"/>
              </a:ext>
            </a:extLst>
          </p:cNvPr>
          <p:cNvSpPr/>
          <p:nvPr userDrawn="1"/>
        </p:nvSpPr>
        <p:spPr>
          <a:xfrm>
            <a:off x="6413894" y="4800098"/>
            <a:ext cx="91440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204DA9E-60B2-4C6D-BB16-9466B8DE8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6945" y="1749478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B3966CC-7AB9-4865-A99C-3B32766E7E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86945" y="3318460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CA005-3358-45C5-B9FE-BF1D87CCB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6945" y="4887441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BA18A01-CCA8-40A4-900D-ACCC524D6F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0170" y="1749478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8008053-F9BB-46FF-AB4C-A18BCB60C8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40170" y="3318460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6F8EB4B-D663-4ADD-A3D1-4D1E023FF4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40170" y="4887441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50C83F3-8C11-F313-204F-9176D26A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844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ection Circl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9267-3121-4093-0AD2-A4F5C2AEF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CC80D0-1762-9736-BD9C-BE0719DA5C08}"/>
              </a:ext>
            </a:extLst>
          </p:cNvPr>
          <p:cNvSpPr/>
          <p:nvPr userDrawn="1"/>
        </p:nvSpPr>
        <p:spPr>
          <a:xfrm>
            <a:off x="865349" y="5065903"/>
            <a:ext cx="4804012" cy="9567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2BC48FBE-D9C8-9FBD-072E-231BFEFB7922}"/>
              </a:ext>
            </a:extLst>
          </p:cNvPr>
          <p:cNvSpPr/>
          <p:nvPr userDrawn="1"/>
        </p:nvSpPr>
        <p:spPr>
          <a:xfrm>
            <a:off x="432516" y="5107764"/>
            <a:ext cx="432833" cy="864138"/>
          </a:xfrm>
          <a:custGeom>
            <a:avLst/>
            <a:gdLst>
              <a:gd name="connsiteX0" fmla="*/ 581901 w 582930"/>
              <a:gd name="connsiteY0" fmla="*/ 1042416 h 1163802"/>
              <a:gd name="connsiteX1" fmla="*/ 121387 w 582930"/>
              <a:gd name="connsiteY1" fmla="*/ 581901 h 1163802"/>
              <a:gd name="connsiteX2" fmla="*/ 581901 w 582930"/>
              <a:gd name="connsiteY2" fmla="*/ 121387 h 1163802"/>
              <a:gd name="connsiteX3" fmla="*/ 582930 w 582930"/>
              <a:gd name="connsiteY3" fmla="*/ 121387 h 1163802"/>
              <a:gd name="connsiteX4" fmla="*/ 582930 w 582930"/>
              <a:gd name="connsiteY4" fmla="*/ 0 h 1163802"/>
              <a:gd name="connsiteX5" fmla="*/ 581901 w 582930"/>
              <a:gd name="connsiteY5" fmla="*/ 0 h 1163802"/>
              <a:gd name="connsiteX6" fmla="*/ 0 w 582930"/>
              <a:gd name="connsiteY6" fmla="*/ 581901 h 1163802"/>
              <a:gd name="connsiteX7" fmla="*/ 581901 w 582930"/>
              <a:gd name="connsiteY7" fmla="*/ 1163803 h 1163802"/>
              <a:gd name="connsiteX8" fmla="*/ 582930 w 582930"/>
              <a:gd name="connsiteY8" fmla="*/ 1163803 h 1163802"/>
              <a:gd name="connsiteX9" fmla="*/ 582930 w 582930"/>
              <a:gd name="connsiteY9" fmla="*/ 1042416 h 1163802"/>
              <a:gd name="connsiteX10" fmla="*/ 581901 w 582930"/>
              <a:gd name="connsiteY10" fmla="*/ 1042416 h 116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930" h="1163802">
                <a:moveTo>
                  <a:pt x="581901" y="1042416"/>
                </a:moveTo>
                <a:cubicBezTo>
                  <a:pt x="327470" y="1042416"/>
                  <a:pt x="121387" y="836333"/>
                  <a:pt x="121387" y="581901"/>
                </a:cubicBezTo>
                <a:cubicBezTo>
                  <a:pt x="121387" y="327470"/>
                  <a:pt x="327470" y="121387"/>
                  <a:pt x="581901" y="121387"/>
                </a:cubicBezTo>
                <a:cubicBezTo>
                  <a:pt x="582244" y="121387"/>
                  <a:pt x="582587" y="121387"/>
                  <a:pt x="582930" y="121387"/>
                </a:cubicBezTo>
                <a:lnTo>
                  <a:pt x="582930" y="0"/>
                </a:lnTo>
                <a:cubicBezTo>
                  <a:pt x="582587" y="0"/>
                  <a:pt x="582244" y="0"/>
                  <a:pt x="581901" y="0"/>
                </a:cubicBezTo>
                <a:cubicBezTo>
                  <a:pt x="260604" y="0"/>
                  <a:pt x="0" y="260604"/>
                  <a:pt x="0" y="581901"/>
                </a:cubicBezTo>
                <a:cubicBezTo>
                  <a:pt x="0" y="903199"/>
                  <a:pt x="260604" y="1163803"/>
                  <a:pt x="581901" y="1163803"/>
                </a:cubicBezTo>
                <a:cubicBezTo>
                  <a:pt x="582244" y="1163803"/>
                  <a:pt x="582587" y="1163803"/>
                  <a:pt x="582930" y="1163803"/>
                </a:cubicBezTo>
                <a:lnTo>
                  <a:pt x="582930" y="1042416"/>
                </a:lnTo>
                <a:cubicBezTo>
                  <a:pt x="582930" y="1042416"/>
                  <a:pt x="582587" y="1042416"/>
                  <a:pt x="581901" y="104241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82E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E3BD0-C3ED-5A03-0BE6-32521C490526}"/>
              </a:ext>
            </a:extLst>
          </p:cNvPr>
          <p:cNvSpPr/>
          <p:nvPr userDrawn="1"/>
        </p:nvSpPr>
        <p:spPr>
          <a:xfrm>
            <a:off x="583822" y="5258306"/>
            <a:ext cx="563054" cy="5630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8ECEB-82CE-7282-58FB-D022CB7069F9}"/>
              </a:ext>
            </a:extLst>
          </p:cNvPr>
          <p:cNvSpPr/>
          <p:nvPr userDrawn="1"/>
        </p:nvSpPr>
        <p:spPr>
          <a:xfrm>
            <a:off x="865349" y="3900415"/>
            <a:ext cx="4804012" cy="9567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raphic 2">
            <a:extLst>
              <a:ext uri="{FF2B5EF4-FFF2-40B4-BE49-F238E27FC236}">
                <a16:creationId xmlns:a16="http://schemas.microsoft.com/office/drawing/2014/main" id="{AE3A1E9F-4535-F26F-2026-CE77BE5CCF8D}"/>
              </a:ext>
            </a:extLst>
          </p:cNvPr>
          <p:cNvSpPr/>
          <p:nvPr userDrawn="1"/>
        </p:nvSpPr>
        <p:spPr>
          <a:xfrm>
            <a:off x="432516" y="3942276"/>
            <a:ext cx="432833" cy="864138"/>
          </a:xfrm>
          <a:custGeom>
            <a:avLst/>
            <a:gdLst>
              <a:gd name="connsiteX0" fmla="*/ 581901 w 582930"/>
              <a:gd name="connsiteY0" fmla="*/ 1042416 h 1163802"/>
              <a:gd name="connsiteX1" fmla="*/ 121387 w 582930"/>
              <a:gd name="connsiteY1" fmla="*/ 581901 h 1163802"/>
              <a:gd name="connsiteX2" fmla="*/ 581901 w 582930"/>
              <a:gd name="connsiteY2" fmla="*/ 121387 h 1163802"/>
              <a:gd name="connsiteX3" fmla="*/ 582930 w 582930"/>
              <a:gd name="connsiteY3" fmla="*/ 121387 h 1163802"/>
              <a:gd name="connsiteX4" fmla="*/ 582930 w 582930"/>
              <a:gd name="connsiteY4" fmla="*/ 0 h 1163802"/>
              <a:gd name="connsiteX5" fmla="*/ 581901 w 582930"/>
              <a:gd name="connsiteY5" fmla="*/ 0 h 1163802"/>
              <a:gd name="connsiteX6" fmla="*/ 0 w 582930"/>
              <a:gd name="connsiteY6" fmla="*/ 581901 h 1163802"/>
              <a:gd name="connsiteX7" fmla="*/ 581901 w 582930"/>
              <a:gd name="connsiteY7" fmla="*/ 1163803 h 1163802"/>
              <a:gd name="connsiteX8" fmla="*/ 582930 w 582930"/>
              <a:gd name="connsiteY8" fmla="*/ 1163803 h 1163802"/>
              <a:gd name="connsiteX9" fmla="*/ 582930 w 582930"/>
              <a:gd name="connsiteY9" fmla="*/ 1042416 h 1163802"/>
              <a:gd name="connsiteX10" fmla="*/ 581901 w 582930"/>
              <a:gd name="connsiteY10" fmla="*/ 1042416 h 116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930" h="1163802">
                <a:moveTo>
                  <a:pt x="581901" y="1042416"/>
                </a:moveTo>
                <a:cubicBezTo>
                  <a:pt x="327470" y="1042416"/>
                  <a:pt x="121387" y="836333"/>
                  <a:pt x="121387" y="581901"/>
                </a:cubicBezTo>
                <a:cubicBezTo>
                  <a:pt x="121387" y="327470"/>
                  <a:pt x="327470" y="121387"/>
                  <a:pt x="581901" y="121387"/>
                </a:cubicBezTo>
                <a:cubicBezTo>
                  <a:pt x="582244" y="121387"/>
                  <a:pt x="582587" y="121387"/>
                  <a:pt x="582930" y="121387"/>
                </a:cubicBezTo>
                <a:lnTo>
                  <a:pt x="582930" y="0"/>
                </a:lnTo>
                <a:cubicBezTo>
                  <a:pt x="582587" y="0"/>
                  <a:pt x="582244" y="0"/>
                  <a:pt x="581901" y="0"/>
                </a:cubicBezTo>
                <a:cubicBezTo>
                  <a:pt x="260604" y="0"/>
                  <a:pt x="0" y="260604"/>
                  <a:pt x="0" y="581901"/>
                </a:cubicBezTo>
                <a:cubicBezTo>
                  <a:pt x="0" y="903199"/>
                  <a:pt x="260604" y="1163803"/>
                  <a:pt x="581901" y="1163803"/>
                </a:cubicBezTo>
                <a:cubicBezTo>
                  <a:pt x="582244" y="1163803"/>
                  <a:pt x="582587" y="1163803"/>
                  <a:pt x="582930" y="1163803"/>
                </a:cubicBezTo>
                <a:lnTo>
                  <a:pt x="582930" y="1042416"/>
                </a:lnTo>
                <a:cubicBezTo>
                  <a:pt x="582930" y="1042416"/>
                  <a:pt x="582587" y="1042416"/>
                  <a:pt x="581901" y="104241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82E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AB2472-4EAF-278E-5D6D-3AE2F310B4FC}"/>
              </a:ext>
            </a:extLst>
          </p:cNvPr>
          <p:cNvSpPr/>
          <p:nvPr userDrawn="1"/>
        </p:nvSpPr>
        <p:spPr>
          <a:xfrm>
            <a:off x="583822" y="4092818"/>
            <a:ext cx="563054" cy="5630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F8147C-5874-913E-1076-33A2214184D0}"/>
              </a:ext>
            </a:extLst>
          </p:cNvPr>
          <p:cNvSpPr/>
          <p:nvPr userDrawn="1"/>
        </p:nvSpPr>
        <p:spPr>
          <a:xfrm>
            <a:off x="865349" y="2734927"/>
            <a:ext cx="4804012" cy="9567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raphic 2">
            <a:extLst>
              <a:ext uri="{FF2B5EF4-FFF2-40B4-BE49-F238E27FC236}">
                <a16:creationId xmlns:a16="http://schemas.microsoft.com/office/drawing/2014/main" id="{AFFA3441-0C6D-2262-6CE9-AF05D4EB2A9E}"/>
              </a:ext>
            </a:extLst>
          </p:cNvPr>
          <p:cNvSpPr/>
          <p:nvPr userDrawn="1"/>
        </p:nvSpPr>
        <p:spPr>
          <a:xfrm>
            <a:off x="432516" y="2776788"/>
            <a:ext cx="432833" cy="864138"/>
          </a:xfrm>
          <a:custGeom>
            <a:avLst/>
            <a:gdLst>
              <a:gd name="connsiteX0" fmla="*/ 581901 w 582930"/>
              <a:gd name="connsiteY0" fmla="*/ 1042416 h 1163802"/>
              <a:gd name="connsiteX1" fmla="*/ 121387 w 582930"/>
              <a:gd name="connsiteY1" fmla="*/ 581901 h 1163802"/>
              <a:gd name="connsiteX2" fmla="*/ 581901 w 582930"/>
              <a:gd name="connsiteY2" fmla="*/ 121387 h 1163802"/>
              <a:gd name="connsiteX3" fmla="*/ 582930 w 582930"/>
              <a:gd name="connsiteY3" fmla="*/ 121387 h 1163802"/>
              <a:gd name="connsiteX4" fmla="*/ 582930 w 582930"/>
              <a:gd name="connsiteY4" fmla="*/ 0 h 1163802"/>
              <a:gd name="connsiteX5" fmla="*/ 581901 w 582930"/>
              <a:gd name="connsiteY5" fmla="*/ 0 h 1163802"/>
              <a:gd name="connsiteX6" fmla="*/ 0 w 582930"/>
              <a:gd name="connsiteY6" fmla="*/ 581901 h 1163802"/>
              <a:gd name="connsiteX7" fmla="*/ 581901 w 582930"/>
              <a:gd name="connsiteY7" fmla="*/ 1163803 h 1163802"/>
              <a:gd name="connsiteX8" fmla="*/ 582930 w 582930"/>
              <a:gd name="connsiteY8" fmla="*/ 1163803 h 1163802"/>
              <a:gd name="connsiteX9" fmla="*/ 582930 w 582930"/>
              <a:gd name="connsiteY9" fmla="*/ 1042416 h 1163802"/>
              <a:gd name="connsiteX10" fmla="*/ 581901 w 582930"/>
              <a:gd name="connsiteY10" fmla="*/ 1042416 h 116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930" h="1163802">
                <a:moveTo>
                  <a:pt x="581901" y="1042416"/>
                </a:moveTo>
                <a:cubicBezTo>
                  <a:pt x="327470" y="1042416"/>
                  <a:pt x="121387" y="836333"/>
                  <a:pt x="121387" y="581901"/>
                </a:cubicBezTo>
                <a:cubicBezTo>
                  <a:pt x="121387" y="327470"/>
                  <a:pt x="327470" y="121387"/>
                  <a:pt x="581901" y="121387"/>
                </a:cubicBezTo>
                <a:cubicBezTo>
                  <a:pt x="582244" y="121387"/>
                  <a:pt x="582587" y="121387"/>
                  <a:pt x="582930" y="121387"/>
                </a:cubicBezTo>
                <a:lnTo>
                  <a:pt x="582930" y="0"/>
                </a:lnTo>
                <a:cubicBezTo>
                  <a:pt x="582587" y="0"/>
                  <a:pt x="582244" y="0"/>
                  <a:pt x="581901" y="0"/>
                </a:cubicBezTo>
                <a:cubicBezTo>
                  <a:pt x="260604" y="0"/>
                  <a:pt x="0" y="260604"/>
                  <a:pt x="0" y="581901"/>
                </a:cubicBezTo>
                <a:cubicBezTo>
                  <a:pt x="0" y="903199"/>
                  <a:pt x="260604" y="1163803"/>
                  <a:pt x="581901" y="1163803"/>
                </a:cubicBezTo>
                <a:cubicBezTo>
                  <a:pt x="582244" y="1163803"/>
                  <a:pt x="582587" y="1163803"/>
                  <a:pt x="582930" y="1163803"/>
                </a:cubicBezTo>
                <a:lnTo>
                  <a:pt x="582930" y="1042416"/>
                </a:lnTo>
                <a:cubicBezTo>
                  <a:pt x="582930" y="1042416"/>
                  <a:pt x="582587" y="1042416"/>
                  <a:pt x="581901" y="104241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82E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3C6DF1-4701-D181-2506-DB158B5E76B8}"/>
              </a:ext>
            </a:extLst>
          </p:cNvPr>
          <p:cNvSpPr/>
          <p:nvPr userDrawn="1"/>
        </p:nvSpPr>
        <p:spPr>
          <a:xfrm>
            <a:off x="583822" y="2927330"/>
            <a:ext cx="563054" cy="5630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E68FE0-9CAE-84D8-4FAC-49E79C8D198B}"/>
              </a:ext>
            </a:extLst>
          </p:cNvPr>
          <p:cNvSpPr/>
          <p:nvPr userDrawn="1"/>
        </p:nvSpPr>
        <p:spPr>
          <a:xfrm>
            <a:off x="865349" y="1569439"/>
            <a:ext cx="4804012" cy="9567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raphic 2">
            <a:extLst>
              <a:ext uri="{FF2B5EF4-FFF2-40B4-BE49-F238E27FC236}">
                <a16:creationId xmlns:a16="http://schemas.microsoft.com/office/drawing/2014/main" id="{AF65C6DF-4B52-0CD9-5D41-56CF791EA2F1}"/>
              </a:ext>
            </a:extLst>
          </p:cNvPr>
          <p:cNvSpPr/>
          <p:nvPr userDrawn="1"/>
        </p:nvSpPr>
        <p:spPr>
          <a:xfrm>
            <a:off x="432516" y="1611300"/>
            <a:ext cx="432833" cy="864138"/>
          </a:xfrm>
          <a:custGeom>
            <a:avLst/>
            <a:gdLst>
              <a:gd name="connsiteX0" fmla="*/ 581901 w 582930"/>
              <a:gd name="connsiteY0" fmla="*/ 1042416 h 1163802"/>
              <a:gd name="connsiteX1" fmla="*/ 121387 w 582930"/>
              <a:gd name="connsiteY1" fmla="*/ 581901 h 1163802"/>
              <a:gd name="connsiteX2" fmla="*/ 581901 w 582930"/>
              <a:gd name="connsiteY2" fmla="*/ 121387 h 1163802"/>
              <a:gd name="connsiteX3" fmla="*/ 582930 w 582930"/>
              <a:gd name="connsiteY3" fmla="*/ 121387 h 1163802"/>
              <a:gd name="connsiteX4" fmla="*/ 582930 w 582930"/>
              <a:gd name="connsiteY4" fmla="*/ 0 h 1163802"/>
              <a:gd name="connsiteX5" fmla="*/ 581901 w 582930"/>
              <a:gd name="connsiteY5" fmla="*/ 0 h 1163802"/>
              <a:gd name="connsiteX6" fmla="*/ 0 w 582930"/>
              <a:gd name="connsiteY6" fmla="*/ 581901 h 1163802"/>
              <a:gd name="connsiteX7" fmla="*/ 581901 w 582930"/>
              <a:gd name="connsiteY7" fmla="*/ 1163803 h 1163802"/>
              <a:gd name="connsiteX8" fmla="*/ 582930 w 582930"/>
              <a:gd name="connsiteY8" fmla="*/ 1163803 h 1163802"/>
              <a:gd name="connsiteX9" fmla="*/ 582930 w 582930"/>
              <a:gd name="connsiteY9" fmla="*/ 1042416 h 1163802"/>
              <a:gd name="connsiteX10" fmla="*/ 581901 w 582930"/>
              <a:gd name="connsiteY10" fmla="*/ 1042416 h 116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930" h="1163802">
                <a:moveTo>
                  <a:pt x="581901" y="1042416"/>
                </a:moveTo>
                <a:cubicBezTo>
                  <a:pt x="327470" y="1042416"/>
                  <a:pt x="121387" y="836333"/>
                  <a:pt x="121387" y="581901"/>
                </a:cubicBezTo>
                <a:cubicBezTo>
                  <a:pt x="121387" y="327470"/>
                  <a:pt x="327470" y="121387"/>
                  <a:pt x="581901" y="121387"/>
                </a:cubicBezTo>
                <a:cubicBezTo>
                  <a:pt x="582244" y="121387"/>
                  <a:pt x="582587" y="121387"/>
                  <a:pt x="582930" y="121387"/>
                </a:cubicBezTo>
                <a:lnTo>
                  <a:pt x="582930" y="0"/>
                </a:lnTo>
                <a:cubicBezTo>
                  <a:pt x="582587" y="0"/>
                  <a:pt x="582244" y="0"/>
                  <a:pt x="581901" y="0"/>
                </a:cubicBezTo>
                <a:cubicBezTo>
                  <a:pt x="260604" y="0"/>
                  <a:pt x="0" y="260604"/>
                  <a:pt x="0" y="581901"/>
                </a:cubicBezTo>
                <a:cubicBezTo>
                  <a:pt x="0" y="903199"/>
                  <a:pt x="260604" y="1163803"/>
                  <a:pt x="581901" y="1163803"/>
                </a:cubicBezTo>
                <a:cubicBezTo>
                  <a:pt x="582244" y="1163803"/>
                  <a:pt x="582587" y="1163803"/>
                  <a:pt x="582930" y="1163803"/>
                </a:cubicBezTo>
                <a:lnTo>
                  <a:pt x="582930" y="1042416"/>
                </a:lnTo>
                <a:cubicBezTo>
                  <a:pt x="582930" y="1042416"/>
                  <a:pt x="582587" y="1042416"/>
                  <a:pt x="581901" y="104241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82E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9B6BBD-E400-6CEB-CEE2-EEAD8FBA0DF7}"/>
              </a:ext>
            </a:extLst>
          </p:cNvPr>
          <p:cNvSpPr/>
          <p:nvPr userDrawn="1"/>
        </p:nvSpPr>
        <p:spPr>
          <a:xfrm>
            <a:off x="583822" y="1761842"/>
            <a:ext cx="563054" cy="5630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4B510-74E6-B32B-8988-C846AF8868CD}"/>
              </a:ext>
            </a:extLst>
          </p:cNvPr>
          <p:cNvSpPr/>
          <p:nvPr userDrawn="1"/>
        </p:nvSpPr>
        <p:spPr>
          <a:xfrm>
            <a:off x="6522639" y="5065903"/>
            <a:ext cx="4804012" cy="9567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raphic 2">
            <a:extLst>
              <a:ext uri="{FF2B5EF4-FFF2-40B4-BE49-F238E27FC236}">
                <a16:creationId xmlns:a16="http://schemas.microsoft.com/office/drawing/2014/main" id="{34A4C6EC-22BC-3414-E963-58B240CFDC82}"/>
              </a:ext>
            </a:extLst>
          </p:cNvPr>
          <p:cNvSpPr/>
          <p:nvPr userDrawn="1"/>
        </p:nvSpPr>
        <p:spPr>
          <a:xfrm>
            <a:off x="6089806" y="5107764"/>
            <a:ext cx="432833" cy="864138"/>
          </a:xfrm>
          <a:custGeom>
            <a:avLst/>
            <a:gdLst>
              <a:gd name="connsiteX0" fmla="*/ 581901 w 582930"/>
              <a:gd name="connsiteY0" fmla="*/ 1042416 h 1163802"/>
              <a:gd name="connsiteX1" fmla="*/ 121387 w 582930"/>
              <a:gd name="connsiteY1" fmla="*/ 581901 h 1163802"/>
              <a:gd name="connsiteX2" fmla="*/ 581901 w 582930"/>
              <a:gd name="connsiteY2" fmla="*/ 121387 h 1163802"/>
              <a:gd name="connsiteX3" fmla="*/ 582930 w 582930"/>
              <a:gd name="connsiteY3" fmla="*/ 121387 h 1163802"/>
              <a:gd name="connsiteX4" fmla="*/ 582930 w 582930"/>
              <a:gd name="connsiteY4" fmla="*/ 0 h 1163802"/>
              <a:gd name="connsiteX5" fmla="*/ 581901 w 582930"/>
              <a:gd name="connsiteY5" fmla="*/ 0 h 1163802"/>
              <a:gd name="connsiteX6" fmla="*/ 0 w 582930"/>
              <a:gd name="connsiteY6" fmla="*/ 581901 h 1163802"/>
              <a:gd name="connsiteX7" fmla="*/ 581901 w 582930"/>
              <a:gd name="connsiteY7" fmla="*/ 1163803 h 1163802"/>
              <a:gd name="connsiteX8" fmla="*/ 582930 w 582930"/>
              <a:gd name="connsiteY8" fmla="*/ 1163803 h 1163802"/>
              <a:gd name="connsiteX9" fmla="*/ 582930 w 582930"/>
              <a:gd name="connsiteY9" fmla="*/ 1042416 h 1163802"/>
              <a:gd name="connsiteX10" fmla="*/ 581901 w 582930"/>
              <a:gd name="connsiteY10" fmla="*/ 1042416 h 116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930" h="1163802">
                <a:moveTo>
                  <a:pt x="581901" y="1042416"/>
                </a:moveTo>
                <a:cubicBezTo>
                  <a:pt x="327470" y="1042416"/>
                  <a:pt x="121387" y="836333"/>
                  <a:pt x="121387" y="581901"/>
                </a:cubicBezTo>
                <a:cubicBezTo>
                  <a:pt x="121387" y="327470"/>
                  <a:pt x="327470" y="121387"/>
                  <a:pt x="581901" y="121387"/>
                </a:cubicBezTo>
                <a:cubicBezTo>
                  <a:pt x="582244" y="121387"/>
                  <a:pt x="582587" y="121387"/>
                  <a:pt x="582930" y="121387"/>
                </a:cubicBezTo>
                <a:lnTo>
                  <a:pt x="582930" y="0"/>
                </a:lnTo>
                <a:cubicBezTo>
                  <a:pt x="582587" y="0"/>
                  <a:pt x="582244" y="0"/>
                  <a:pt x="581901" y="0"/>
                </a:cubicBezTo>
                <a:cubicBezTo>
                  <a:pt x="260604" y="0"/>
                  <a:pt x="0" y="260604"/>
                  <a:pt x="0" y="581901"/>
                </a:cubicBezTo>
                <a:cubicBezTo>
                  <a:pt x="0" y="903199"/>
                  <a:pt x="260604" y="1163803"/>
                  <a:pt x="581901" y="1163803"/>
                </a:cubicBezTo>
                <a:cubicBezTo>
                  <a:pt x="582244" y="1163803"/>
                  <a:pt x="582587" y="1163803"/>
                  <a:pt x="582930" y="1163803"/>
                </a:cubicBezTo>
                <a:lnTo>
                  <a:pt x="582930" y="1042416"/>
                </a:lnTo>
                <a:cubicBezTo>
                  <a:pt x="582930" y="1042416"/>
                  <a:pt x="582587" y="1042416"/>
                  <a:pt x="581901" y="104241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82E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E71539-07C9-CA1E-FB01-8993D3846A5C}"/>
              </a:ext>
            </a:extLst>
          </p:cNvPr>
          <p:cNvSpPr/>
          <p:nvPr userDrawn="1"/>
        </p:nvSpPr>
        <p:spPr>
          <a:xfrm>
            <a:off x="6241112" y="5258306"/>
            <a:ext cx="563054" cy="5630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A5156A-BB53-0780-8AAD-D8607D2B3825}"/>
              </a:ext>
            </a:extLst>
          </p:cNvPr>
          <p:cNvSpPr/>
          <p:nvPr userDrawn="1"/>
        </p:nvSpPr>
        <p:spPr>
          <a:xfrm>
            <a:off x="6522639" y="3900415"/>
            <a:ext cx="4804012" cy="9567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DDF98306-78E2-4999-9669-5B867930D426}"/>
              </a:ext>
            </a:extLst>
          </p:cNvPr>
          <p:cNvSpPr/>
          <p:nvPr userDrawn="1"/>
        </p:nvSpPr>
        <p:spPr>
          <a:xfrm>
            <a:off x="6089806" y="3942276"/>
            <a:ext cx="432833" cy="864138"/>
          </a:xfrm>
          <a:custGeom>
            <a:avLst/>
            <a:gdLst>
              <a:gd name="connsiteX0" fmla="*/ 581901 w 582930"/>
              <a:gd name="connsiteY0" fmla="*/ 1042416 h 1163802"/>
              <a:gd name="connsiteX1" fmla="*/ 121387 w 582930"/>
              <a:gd name="connsiteY1" fmla="*/ 581901 h 1163802"/>
              <a:gd name="connsiteX2" fmla="*/ 581901 w 582930"/>
              <a:gd name="connsiteY2" fmla="*/ 121387 h 1163802"/>
              <a:gd name="connsiteX3" fmla="*/ 582930 w 582930"/>
              <a:gd name="connsiteY3" fmla="*/ 121387 h 1163802"/>
              <a:gd name="connsiteX4" fmla="*/ 582930 w 582930"/>
              <a:gd name="connsiteY4" fmla="*/ 0 h 1163802"/>
              <a:gd name="connsiteX5" fmla="*/ 581901 w 582930"/>
              <a:gd name="connsiteY5" fmla="*/ 0 h 1163802"/>
              <a:gd name="connsiteX6" fmla="*/ 0 w 582930"/>
              <a:gd name="connsiteY6" fmla="*/ 581901 h 1163802"/>
              <a:gd name="connsiteX7" fmla="*/ 581901 w 582930"/>
              <a:gd name="connsiteY7" fmla="*/ 1163803 h 1163802"/>
              <a:gd name="connsiteX8" fmla="*/ 582930 w 582930"/>
              <a:gd name="connsiteY8" fmla="*/ 1163803 h 1163802"/>
              <a:gd name="connsiteX9" fmla="*/ 582930 w 582930"/>
              <a:gd name="connsiteY9" fmla="*/ 1042416 h 1163802"/>
              <a:gd name="connsiteX10" fmla="*/ 581901 w 582930"/>
              <a:gd name="connsiteY10" fmla="*/ 1042416 h 116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930" h="1163802">
                <a:moveTo>
                  <a:pt x="581901" y="1042416"/>
                </a:moveTo>
                <a:cubicBezTo>
                  <a:pt x="327470" y="1042416"/>
                  <a:pt x="121387" y="836333"/>
                  <a:pt x="121387" y="581901"/>
                </a:cubicBezTo>
                <a:cubicBezTo>
                  <a:pt x="121387" y="327470"/>
                  <a:pt x="327470" y="121387"/>
                  <a:pt x="581901" y="121387"/>
                </a:cubicBezTo>
                <a:cubicBezTo>
                  <a:pt x="582244" y="121387"/>
                  <a:pt x="582587" y="121387"/>
                  <a:pt x="582930" y="121387"/>
                </a:cubicBezTo>
                <a:lnTo>
                  <a:pt x="582930" y="0"/>
                </a:lnTo>
                <a:cubicBezTo>
                  <a:pt x="582587" y="0"/>
                  <a:pt x="582244" y="0"/>
                  <a:pt x="581901" y="0"/>
                </a:cubicBezTo>
                <a:cubicBezTo>
                  <a:pt x="260604" y="0"/>
                  <a:pt x="0" y="260604"/>
                  <a:pt x="0" y="581901"/>
                </a:cubicBezTo>
                <a:cubicBezTo>
                  <a:pt x="0" y="903199"/>
                  <a:pt x="260604" y="1163803"/>
                  <a:pt x="581901" y="1163803"/>
                </a:cubicBezTo>
                <a:cubicBezTo>
                  <a:pt x="582244" y="1163803"/>
                  <a:pt x="582587" y="1163803"/>
                  <a:pt x="582930" y="1163803"/>
                </a:cubicBezTo>
                <a:lnTo>
                  <a:pt x="582930" y="1042416"/>
                </a:lnTo>
                <a:cubicBezTo>
                  <a:pt x="582930" y="1042416"/>
                  <a:pt x="582587" y="1042416"/>
                  <a:pt x="581901" y="104241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82E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E432F4-CB08-ECBB-AFE1-536225BCF055}"/>
              </a:ext>
            </a:extLst>
          </p:cNvPr>
          <p:cNvSpPr/>
          <p:nvPr userDrawn="1"/>
        </p:nvSpPr>
        <p:spPr>
          <a:xfrm>
            <a:off x="6241112" y="4092818"/>
            <a:ext cx="563054" cy="5630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54D31F-70F8-996F-EEA9-F588B8D8A8D1}"/>
              </a:ext>
            </a:extLst>
          </p:cNvPr>
          <p:cNvSpPr/>
          <p:nvPr userDrawn="1"/>
        </p:nvSpPr>
        <p:spPr>
          <a:xfrm>
            <a:off x="6522639" y="2734927"/>
            <a:ext cx="4804012" cy="9567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raphic 2">
            <a:extLst>
              <a:ext uri="{FF2B5EF4-FFF2-40B4-BE49-F238E27FC236}">
                <a16:creationId xmlns:a16="http://schemas.microsoft.com/office/drawing/2014/main" id="{5EDD8D22-3187-0E30-546E-1B1E1C147052}"/>
              </a:ext>
            </a:extLst>
          </p:cNvPr>
          <p:cNvSpPr/>
          <p:nvPr userDrawn="1"/>
        </p:nvSpPr>
        <p:spPr>
          <a:xfrm>
            <a:off x="6089806" y="2776788"/>
            <a:ext cx="432833" cy="864138"/>
          </a:xfrm>
          <a:custGeom>
            <a:avLst/>
            <a:gdLst>
              <a:gd name="connsiteX0" fmla="*/ 581901 w 582930"/>
              <a:gd name="connsiteY0" fmla="*/ 1042416 h 1163802"/>
              <a:gd name="connsiteX1" fmla="*/ 121387 w 582930"/>
              <a:gd name="connsiteY1" fmla="*/ 581901 h 1163802"/>
              <a:gd name="connsiteX2" fmla="*/ 581901 w 582930"/>
              <a:gd name="connsiteY2" fmla="*/ 121387 h 1163802"/>
              <a:gd name="connsiteX3" fmla="*/ 582930 w 582930"/>
              <a:gd name="connsiteY3" fmla="*/ 121387 h 1163802"/>
              <a:gd name="connsiteX4" fmla="*/ 582930 w 582930"/>
              <a:gd name="connsiteY4" fmla="*/ 0 h 1163802"/>
              <a:gd name="connsiteX5" fmla="*/ 581901 w 582930"/>
              <a:gd name="connsiteY5" fmla="*/ 0 h 1163802"/>
              <a:gd name="connsiteX6" fmla="*/ 0 w 582930"/>
              <a:gd name="connsiteY6" fmla="*/ 581901 h 1163802"/>
              <a:gd name="connsiteX7" fmla="*/ 581901 w 582930"/>
              <a:gd name="connsiteY7" fmla="*/ 1163803 h 1163802"/>
              <a:gd name="connsiteX8" fmla="*/ 582930 w 582930"/>
              <a:gd name="connsiteY8" fmla="*/ 1163803 h 1163802"/>
              <a:gd name="connsiteX9" fmla="*/ 582930 w 582930"/>
              <a:gd name="connsiteY9" fmla="*/ 1042416 h 1163802"/>
              <a:gd name="connsiteX10" fmla="*/ 581901 w 582930"/>
              <a:gd name="connsiteY10" fmla="*/ 1042416 h 116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930" h="1163802">
                <a:moveTo>
                  <a:pt x="581901" y="1042416"/>
                </a:moveTo>
                <a:cubicBezTo>
                  <a:pt x="327470" y="1042416"/>
                  <a:pt x="121387" y="836333"/>
                  <a:pt x="121387" y="581901"/>
                </a:cubicBezTo>
                <a:cubicBezTo>
                  <a:pt x="121387" y="327470"/>
                  <a:pt x="327470" y="121387"/>
                  <a:pt x="581901" y="121387"/>
                </a:cubicBezTo>
                <a:cubicBezTo>
                  <a:pt x="582244" y="121387"/>
                  <a:pt x="582587" y="121387"/>
                  <a:pt x="582930" y="121387"/>
                </a:cubicBezTo>
                <a:lnTo>
                  <a:pt x="582930" y="0"/>
                </a:lnTo>
                <a:cubicBezTo>
                  <a:pt x="582587" y="0"/>
                  <a:pt x="582244" y="0"/>
                  <a:pt x="581901" y="0"/>
                </a:cubicBezTo>
                <a:cubicBezTo>
                  <a:pt x="260604" y="0"/>
                  <a:pt x="0" y="260604"/>
                  <a:pt x="0" y="581901"/>
                </a:cubicBezTo>
                <a:cubicBezTo>
                  <a:pt x="0" y="903199"/>
                  <a:pt x="260604" y="1163803"/>
                  <a:pt x="581901" y="1163803"/>
                </a:cubicBezTo>
                <a:cubicBezTo>
                  <a:pt x="582244" y="1163803"/>
                  <a:pt x="582587" y="1163803"/>
                  <a:pt x="582930" y="1163803"/>
                </a:cubicBezTo>
                <a:lnTo>
                  <a:pt x="582930" y="1042416"/>
                </a:lnTo>
                <a:cubicBezTo>
                  <a:pt x="582930" y="1042416"/>
                  <a:pt x="582587" y="1042416"/>
                  <a:pt x="581901" y="104241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82E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EB01FBA-07BA-5C42-8851-DD411AD9F294}"/>
              </a:ext>
            </a:extLst>
          </p:cNvPr>
          <p:cNvSpPr/>
          <p:nvPr userDrawn="1"/>
        </p:nvSpPr>
        <p:spPr>
          <a:xfrm>
            <a:off x="6241112" y="2927330"/>
            <a:ext cx="563054" cy="5630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8F3BD7-1B34-CF0C-6C21-E2566931487D}"/>
              </a:ext>
            </a:extLst>
          </p:cNvPr>
          <p:cNvSpPr/>
          <p:nvPr userDrawn="1"/>
        </p:nvSpPr>
        <p:spPr>
          <a:xfrm>
            <a:off x="6522639" y="1569439"/>
            <a:ext cx="4804012" cy="9567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raphic 2">
            <a:extLst>
              <a:ext uri="{FF2B5EF4-FFF2-40B4-BE49-F238E27FC236}">
                <a16:creationId xmlns:a16="http://schemas.microsoft.com/office/drawing/2014/main" id="{DBBA4499-3293-1041-F806-774159F8A1AA}"/>
              </a:ext>
            </a:extLst>
          </p:cNvPr>
          <p:cNvSpPr/>
          <p:nvPr userDrawn="1"/>
        </p:nvSpPr>
        <p:spPr>
          <a:xfrm>
            <a:off x="6089806" y="1611300"/>
            <a:ext cx="432833" cy="864138"/>
          </a:xfrm>
          <a:custGeom>
            <a:avLst/>
            <a:gdLst>
              <a:gd name="connsiteX0" fmla="*/ 581901 w 582930"/>
              <a:gd name="connsiteY0" fmla="*/ 1042416 h 1163802"/>
              <a:gd name="connsiteX1" fmla="*/ 121387 w 582930"/>
              <a:gd name="connsiteY1" fmla="*/ 581901 h 1163802"/>
              <a:gd name="connsiteX2" fmla="*/ 581901 w 582930"/>
              <a:gd name="connsiteY2" fmla="*/ 121387 h 1163802"/>
              <a:gd name="connsiteX3" fmla="*/ 582930 w 582930"/>
              <a:gd name="connsiteY3" fmla="*/ 121387 h 1163802"/>
              <a:gd name="connsiteX4" fmla="*/ 582930 w 582930"/>
              <a:gd name="connsiteY4" fmla="*/ 0 h 1163802"/>
              <a:gd name="connsiteX5" fmla="*/ 581901 w 582930"/>
              <a:gd name="connsiteY5" fmla="*/ 0 h 1163802"/>
              <a:gd name="connsiteX6" fmla="*/ 0 w 582930"/>
              <a:gd name="connsiteY6" fmla="*/ 581901 h 1163802"/>
              <a:gd name="connsiteX7" fmla="*/ 581901 w 582930"/>
              <a:gd name="connsiteY7" fmla="*/ 1163803 h 1163802"/>
              <a:gd name="connsiteX8" fmla="*/ 582930 w 582930"/>
              <a:gd name="connsiteY8" fmla="*/ 1163803 h 1163802"/>
              <a:gd name="connsiteX9" fmla="*/ 582930 w 582930"/>
              <a:gd name="connsiteY9" fmla="*/ 1042416 h 1163802"/>
              <a:gd name="connsiteX10" fmla="*/ 581901 w 582930"/>
              <a:gd name="connsiteY10" fmla="*/ 1042416 h 116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930" h="1163802">
                <a:moveTo>
                  <a:pt x="581901" y="1042416"/>
                </a:moveTo>
                <a:cubicBezTo>
                  <a:pt x="327470" y="1042416"/>
                  <a:pt x="121387" y="836333"/>
                  <a:pt x="121387" y="581901"/>
                </a:cubicBezTo>
                <a:cubicBezTo>
                  <a:pt x="121387" y="327470"/>
                  <a:pt x="327470" y="121387"/>
                  <a:pt x="581901" y="121387"/>
                </a:cubicBezTo>
                <a:cubicBezTo>
                  <a:pt x="582244" y="121387"/>
                  <a:pt x="582587" y="121387"/>
                  <a:pt x="582930" y="121387"/>
                </a:cubicBezTo>
                <a:lnTo>
                  <a:pt x="582930" y="0"/>
                </a:lnTo>
                <a:cubicBezTo>
                  <a:pt x="582587" y="0"/>
                  <a:pt x="582244" y="0"/>
                  <a:pt x="581901" y="0"/>
                </a:cubicBezTo>
                <a:cubicBezTo>
                  <a:pt x="260604" y="0"/>
                  <a:pt x="0" y="260604"/>
                  <a:pt x="0" y="581901"/>
                </a:cubicBezTo>
                <a:cubicBezTo>
                  <a:pt x="0" y="903199"/>
                  <a:pt x="260604" y="1163803"/>
                  <a:pt x="581901" y="1163803"/>
                </a:cubicBezTo>
                <a:cubicBezTo>
                  <a:pt x="582244" y="1163803"/>
                  <a:pt x="582587" y="1163803"/>
                  <a:pt x="582930" y="1163803"/>
                </a:cubicBezTo>
                <a:lnTo>
                  <a:pt x="582930" y="1042416"/>
                </a:lnTo>
                <a:cubicBezTo>
                  <a:pt x="582930" y="1042416"/>
                  <a:pt x="582587" y="1042416"/>
                  <a:pt x="581901" y="104241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82E3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7E17C6-7D1D-3A64-F07F-56906C166298}"/>
              </a:ext>
            </a:extLst>
          </p:cNvPr>
          <p:cNvSpPr/>
          <p:nvPr userDrawn="1"/>
        </p:nvSpPr>
        <p:spPr>
          <a:xfrm>
            <a:off x="6241112" y="1761842"/>
            <a:ext cx="563054" cy="563054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B096F63-96EE-5B07-28B1-CA639C430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3958" y="1682863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AAC9293-801D-0037-3712-B3CFC9DA78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3958" y="2845855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84CFED49-476B-4892-737B-1442DA6C78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3958" y="4011233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55757D0-43FC-6F6E-93FB-6870E5E402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3084" y="1682863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2FA5661-F075-5BEA-FB18-31AF0F00E1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3084" y="2845855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CF709654-268E-D6D8-506A-09CB97B062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43084" y="4011233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26FFAAB-C84B-1F91-A006-282881BF1D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73958" y="5182777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6525427A-39DD-D9FD-756B-76E8AE4766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3084" y="5182777"/>
            <a:ext cx="4093047" cy="739714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98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ection Circl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0939C-4A3D-44AD-BDBB-B8976DD6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0" name="Text Placeholder 61">
            <a:extLst>
              <a:ext uri="{FF2B5EF4-FFF2-40B4-BE49-F238E27FC236}">
                <a16:creationId xmlns:a16="http://schemas.microsoft.com/office/drawing/2014/main" id="{3E5019A7-AFA7-45DF-A399-5687CFA168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4811" y="1573718"/>
            <a:ext cx="8684195" cy="554450"/>
          </a:xfrm>
        </p:spPr>
        <p:txBody>
          <a:bodyPr lIns="0" rIns="0" anchor="ctr"/>
          <a:lstStyle>
            <a:lvl1pPr marL="0" indent="0" algn="l">
              <a:buNone/>
              <a:defRPr sz="2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61">
            <a:extLst>
              <a:ext uri="{FF2B5EF4-FFF2-40B4-BE49-F238E27FC236}">
                <a16:creationId xmlns:a16="http://schemas.microsoft.com/office/drawing/2014/main" id="{74399BE1-2B4A-4EFE-9A8E-0265AA1303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4811" y="2511587"/>
            <a:ext cx="8684195" cy="554450"/>
          </a:xfrm>
        </p:spPr>
        <p:txBody>
          <a:bodyPr lIns="0" rIns="0" anchor="ctr"/>
          <a:lstStyle>
            <a:lvl1pPr marL="0" indent="0" algn="l">
              <a:buNone/>
              <a:defRPr sz="2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61">
            <a:extLst>
              <a:ext uri="{FF2B5EF4-FFF2-40B4-BE49-F238E27FC236}">
                <a16:creationId xmlns:a16="http://schemas.microsoft.com/office/drawing/2014/main" id="{FFAF234E-0E4C-4646-8073-A060F44FAA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4811" y="3449456"/>
            <a:ext cx="8684195" cy="554450"/>
          </a:xfrm>
        </p:spPr>
        <p:txBody>
          <a:bodyPr lIns="0" rIns="0" anchor="ctr"/>
          <a:lstStyle>
            <a:lvl1pPr marL="0" indent="0" algn="l">
              <a:buNone/>
              <a:defRPr sz="2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61">
            <a:extLst>
              <a:ext uri="{FF2B5EF4-FFF2-40B4-BE49-F238E27FC236}">
                <a16:creationId xmlns:a16="http://schemas.microsoft.com/office/drawing/2014/main" id="{25C81F01-837E-46FD-B50D-AB9880F653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64811" y="4387325"/>
            <a:ext cx="8684195" cy="554450"/>
          </a:xfrm>
        </p:spPr>
        <p:txBody>
          <a:bodyPr lIns="0" rIns="0" anchor="ctr"/>
          <a:lstStyle>
            <a:lvl1pPr marL="0" indent="0" algn="l">
              <a:buNone/>
              <a:defRPr sz="2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61">
            <a:extLst>
              <a:ext uri="{FF2B5EF4-FFF2-40B4-BE49-F238E27FC236}">
                <a16:creationId xmlns:a16="http://schemas.microsoft.com/office/drawing/2014/main" id="{24ECD0F2-6C01-4E9A-91B8-3E6D406D7E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64811" y="5325195"/>
            <a:ext cx="8684195" cy="554450"/>
          </a:xfrm>
        </p:spPr>
        <p:txBody>
          <a:bodyPr lIns="0" rIns="0" anchor="ctr"/>
          <a:lstStyle>
            <a:lvl1pPr marL="0" indent="0" algn="l">
              <a:buNone/>
              <a:defRPr sz="2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A1CC13-6762-0CA1-A792-F29D3D1AD61C}"/>
              </a:ext>
            </a:extLst>
          </p:cNvPr>
          <p:cNvSpPr/>
          <p:nvPr userDrawn="1"/>
        </p:nvSpPr>
        <p:spPr>
          <a:xfrm>
            <a:off x="525457" y="1476704"/>
            <a:ext cx="755703" cy="755703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C6AD17E-8C0F-62BD-80B2-2CEF577523DF}"/>
              </a:ext>
            </a:extLst>
          </p:cNvPr>
          <p:cNvSpPr/>
          <p:nvPr userDrawn="1"/>
        </p:nvSpPr>
        <p:spPr>
          <a:xfrm>
            <a:off x="525457" y="2411709"/>
            <a:ext cx="755703" cy="755703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EE61B6-EED6-FBDB-571D-053C609F166A}"/>
              </a:ext>
            </a:extLst>
          </p:cNvPr>
          <p:cNvSpPr/>
          <p:nvPr userDrawn="1"/>
        </p:nvSpPr>
        <p:spPr>
          <a:xfrm>
            <a:off x="525457" y="3347249"/>
            <a:ext cx="755703" cy="755703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A24E0E-A3AF-62A8-6EBB-B03EF075C8F4}"/>
              </a:ext>
            </a:extLst>
          </p:cNvPr>
          <p:cNvSpPr/>
          <p:nvPr userDrawn="1"/>
        </p:nvSpPr>
        <p:spPr>
          <a:xfrm>
            <a:off x="525457" y="4287349"/>
            <a:ext cx="755703" cy="755703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142281-4023-323D-C76E-A7EAA4F1C034}"/>
              </a:ext>
            </a:extLst>
          </p:cNvPr>
          <p:cNvSpPr/>
          <p:nvPr userDrawn="1"/>
        </p:nvSpPr>
        <p:spPr>
          <a:xfrm>
            <a:off x="525457" y="5225440"/>
            <a:ext cx="755703" cy="755703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BCE4E-5D87-4CB2-8809-5836595B5976}"/>
              </a:ext>
            </a:extLst>
          </p:cNvPr>
          <p:cNvSpPr txBox="1"/>
          <p:nvPr userDrawn="1"/>
        </p:nvSpPr>
        <p:spPr>
          <a:xfrm>
            <a:off x="482602" y="6374708"/>
            <a:ext cx="347585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B3B5F0EE-7DCA-4AFA-B278-E44AC9A1426A}" type="slidenum">
              <a:rPr lang="en-US" sz="900" b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 Light" panose="020F0302020204030204" pitchFamily="34" charset="0"/>
              </a:rPr>
              <a:t>‹Nº›</a:t>
            </a:fld>
            <a:endParaRPr lang="en-US" sz="900" b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77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e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96B9-1E5F-4710-B320-171B4413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011BF-A6E7-4B98-9D27-16E5C628C9A2}"/>
              </a:ext>
            </a:extLst>
          </p:cNvPr>
          <p:cNvSpPr/>
          <p:nvPr userDrawn="1"/>
        </p:nvSpPr>
        <p:spPr>
          <a:xfrm>
            <a:off x="571501" y="1900364"/>
            <a:ext cx="2109858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606854-05AF-4027-9C55-6C5ADA4CD076}"/>
              </a:ext>
            </a:extLst>
          </p:cNvPr>
          <p:cNvSpPr/>
          <p:nvPr userDrawn="1"/>
        </p:nvSpPr>
        <p:spPr>
          <a:xfrm rot="10800000" flipV="1">
            <a:off x="571499" y="1900363"/>
            <a:ext cx="2109858" cy="8359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2C666-90F1-4366-9268-7F638E04326C}"/>
              </a:ext>
            </a:extLst>
          </p:cNvPr>
          <p:cNvSpPr/>
          <p:nvPr userDrawn="1"/>
        </p:nvSpPr>
        <p:spPr>
          <a:xfrm>
            <a:off x="2806286" y="1899157"/>
            <a:ext cx="2109858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4E8F69-1270-4368-BD53-F9852564993A}"/>
              </a:ext>
            </a:extLst>
          </p:cNvPr>
          <p:cNvSpPr/>
          <p:nvPr userDrawn="1"/>
        </p:nvSpPr>
        <p:spPr>
          <a:xfrm rot="10800000" flipV="1">
            <a:off x="2806284" y="1899156"/>
            <a:ext cx="2109858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BEFF9-6871-488A-8655-43C0672E0594}"/>
              </a:ext>
            </a:extLst>
          </p:cNvPr>
          <p:cNvSpPr/>
          <p:nvPr userDrawn="1"/>
        </p:nvSpPr>
        <p:spPr>
          <a:xfrm>
            <a:off x="5041071" y="1897949"/>
            <a:ext cx="2109858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DF02B-6FD7-42F0-99C9-5500F60CF44B}"/>
              </a:ext>
            </a:extLst>
          </p:cNvPr>
          <p:cNvSpPr/>
          <p:nvPr userDrawn="1"/>
        </p:nvSpPr>
        <p:spPr>
          <a:xfrm rot="10800000" flipV="1">
            <a:off x="5041069" y="1897948"/>
            <a:ext cx="2109858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C6A916-477C-4194-9ED6-61E23D315FAA}"/>
              </a:ext>
            </a:extLst>
          </p:cNvPr>
          <p:cNvSpPr/>
          <p:nvPr userDrawn="1"/>
        </p:nvSpPr>
        <p:spPr>
          <a:xfrm>
            <a:off x="7275856" y="1896742"/>
            <a:ext cx="2109858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6F5BC-C656-4D6A-83C9-467215804271}"/>
              </a:ext>
            </a:extLst>
          </p:cNvPr>
          <p:cNvSpPr/>
          <p:nvPr userDrawn="1"/>
        </p:nvSpPr>
        <p:spPr>
          <a:xfrm rot="10800000" flipV="1">
            <a:off x="7275854" y="1896741"/>
            <a:ext cx="2109858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57A288-0E65-42FA-9732-CE5C962A8C32}"/>
              </a:ext>
            </a:extLst>
          </p:cNvPr>
          <p:cNvSpPr/>
          <p:nvPr userDrawn="1"/>
        </p:nvSpPr>
        <p:spPr>
          <a:xfrm>
            <a:off x="9510641" y="1896742"/>
            <a:ext cx="2109858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746301-C6CE-4134-9159-E24FA08A445B}"/>
              </a:ext>
            </a:extLst>
          </p:cNvPr>
          <p:cNvSpPr/>
          <p:nvPr userDrawn="1"/>
        </p:nvSpPr>
        <p:spPr>
          <a:xfrm rot="10800000" flipV="1">
            <a:off x="9510639" y="1896741"/>
            <a:ext cx="2109858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 panose="02000506030000020004" pitchFamily="50" charset="0"/>
            </a:endParaRP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17A1870A-5C78-4CBE-9882-73C9114EB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202" y="2847643"/>
            <a:ext cx="2003595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61">
            <a:extLst>
              <a:ext uri="{FF2B5EF4-FFF2-40B4-BE49-F238E27FC236}">
                <a16:creationId xmlns:a16="http://schemas.microsoft.com/office/drawing/2014/main" id="{C198A414-1711-4273-BC1B-03B069C4C5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202" y="3544024"/>
            <a:ext cx="2003595" cy="1859741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61">
            <a:extLst>
              <a:ext uri="{FF2B5EF4-FFF2-40B4-BE49-F238E27FC236}">
                <a16:creationId xmlns:a16="http://schemas.microsoft.com/office/drawing/2014/main" id="{D8416A5A-FD65-416C-8917-BCB7689074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56039" y="2847643"/>
            <a:ext cx="2003595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61">
            <a:extLst>
              <a:ext uri="{FF2B5EF4-FFF2-40B4-BE49-F238E27FC236}">
                <a16:creationId xmlns:a16="http://schemas.microsoft.com/office/drawing/2014/main" id="{88D41C07-E745-4E10-80F4-9F73289572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6039" y="3544024"/>
            <a:ext cx="2003595" cy="1859741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61">
            <a:extLst>
              <a:ext uri="{FF2B5EF4-FFF2-40B4-BE49-F238E27FC236}">
                <a16:creationId xmlns:a16="http://schemas.microsoft.com/office/drawing/2014/main" id="{414AD340-934F-4BFA-BA6E-7C3A8B7494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7316" y="2847643"/>
            <a:ext cx="2003595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Text Placeholder 61">
            <a:extLst>
              <a:ext uri="{FF2B5EF4-FFF2-40B4-BE49-F238E27FC236}">
                <a16:creationId xmlns:a16="http://schemas.microsoft.com/office/drawing/2014/main" id="{D26E8D71-1374-497F-A3F2-56C3E9DF5E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7316" y="3544024"/>
            <a:ext cx="2003595" cy="1859741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400" b="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Click to edit Master text styles</a:t>
            </a:r>
          </a:p>
        </p:txBody>
      </p:sp>
      <p:sp>
        <p:nvSpPr>
          <p:cNvPr id="68" name="Text Placeholder 61">
            <a:extLst>
              <a:ext uri="{FF2B5EF4-FFF2-40B4-BE49-F238E27FC236}">
                <a16:creationId xmlns:a16="http://schemas.microsoft.com/office/drawing/2014/main" id="{C8A74CC1-0D19-4E1A-AC52-242EE5649B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26153" y="2847643"/>
            <a:ext cx="2003595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9" name="Text Placeholder 61">
            <a:extLst>
              <a:ext uri="{FF2B5EF4-FFF2-40B4-BE49-F238E27FC236}">
                <a16:creationId xmlns:a16="http://schemas.microsoft.com/office/drawing/2014/main" id="{E11A0DAD-0431-4E59-8B65-482CD86C6B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26153" y="3544024"/>
            <a:ext cx="2003595" cy="1859741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0" name="Text Placeholder 61">
            <a:extLst>
              <a:ext uri="{FF2B5EF4-FFF2-40B4-BE49-F238E27FC236}">
                <a16:creationId xmlns:a16="http://schemas.microsoft.com/office/drawing/2014/main" id="{5AC79416-0298-46A8-87C3-1604694CAC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61208" y="2847643"/>
            <a:ext cx="2003595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1" name="Text Placeholder 61">
            <a:extLst>
              <a:ext uri="{FF2B5EF4-FFF2-40B4-BE49-F238E27FC236}">
                <a16:creationId xmlns:a16="http://schemas.microsoft.com/office/drawing/2014/main" id="{F1D90BD8-A599-4F7D-B9CB-591628F04F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61208" y="3544024"/>
            <a:ext cx="2003595" cy="1859741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1353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96B9-1E5F-4710-B320-171B4413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011BF-A6E7-4B98-9D27-16E5C628C9A2}"/>
              </a:ext>
            </a:extLst>
          </p:cNvPr>
          <p:cNvSpPr/>
          <p:nvPr userDrawn="1"/>
        </p:nvSpPr>
        <p:spPr>
          <a:xfrm>
            <a:off x="571501" y="1900364"/>
            <a:ext cx="2566897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606854-05AF-4027-9C55-6C5ADA4CD076}"/>
              </a:ext>
            </a:extLst>
          </p:cNvPr>
          <p:cNvSpPr/>
          <p:nvPr userDrawn="1"/>
        </p:nvSpPr>
        <p:spPr>
          <a:xfrm rot="10800000" flipV="1">
            <a:off x="571500" y="1900363"/>
            <a:ext cx="2566897" cy="8359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2C666-90F1-4366-9268-7F638E04326C}"/>
              </a:ext>
            </a:extLst>
          </p:cNvPr>
          <p:cNvSpPr/>
          <p:nvPr userDrawn="1"/>
        </p:nvSpPr>
        <p:spPr>
          <a:xfrm>
            <a:off x="3398704" y="1899157"/>
            <a:ext cx="2566897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4E8F69-1270-4368-BD53-F9852564993A}"/>
              </a:ext>
            </a:extLst>
          </p:cNvPr>
          <p:cNvSpPr/>
          <p:nvPr userDrawn="1"/>
        </p:nvSpPr>
        <p:spPr>
          <a:xfrm rot="10800000" flipV="1">
            <a:off x="3398209" y="1899156"/>
            <a:ext cx="2566897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BEFF9-6871-488A-8655-43C0672E0594}"/>
              </a:ext>
            </a:extLst>
          </p:cNvPr>
          <p:cNvSpPr/>
          <p:nvPr userDrawn="1"/>
        </p:nvSpPr>
        <p:spPr>
          <a:xfrm>
            <a:off x="6225906" y="1897949"/>
            <a:ext cx="2566897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DF02B-6FD7-42F0-99C9-5500F60CF44B}"/>
              </a:ext>
            </a:extLst>
          </p:cNvPr>
          <p:cNvSpPr/>
          <p:nvPr userDrawn="1"/>
        </p:nvSpPr>
        <p:spPr>
          <a:xfrm rot="10800000" flipV="1">
            <a:off x="6226894" y="1897948"/>
            <a:ext cx="2566897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C6A916-477C-4194-9ED6-61E23D315FAA}"/>
              </a:ext>
            </a:extLst>
          </p:cNvPr>
          <p:cNvSpPr/>
          <p:nvPr userDrawn="1"/>
        </p:nvSpPr>
        <p:spPr>
          <a:xfrm>
            <a:off x="9053107" y="1896742"/>
            <a:ext cx="2566897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6F5BC-C656-4D6A-83C9-467215804271}"/>
              </a:ext>
            </a:extLst>
          </p:cNvPr>
          <p:cNvSpPr/>
          <p:nvPr userDrawn="1"/>
        </p:nvSpPr>
        <p:spPr>
          <a:xfrm rot="10800000" flipV="1">
            <a:off x="9053602" y="1896741"/>
            <a:ext cx="2566897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17A1870A-5C78-4CBE-9882-73C9114EB2E8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48536" y="2847643"/>
            <a:ext cx="2413608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61">
            <a:extLst>
              <a:ext uri="{FF2B5EF4-FFF2-40B4-BE49-F238E27FC236}">
                <a16:creationId xmlns:a16="http://schemas.microsoft.com/office/drawing/2014/main" id="{C198A414-1711-4273-BC1B-03B069C4C5A7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48536" y="3544024"/>
            <a:ext cx="2413608" cy="1859741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61">
            <a:extLst>
              <a:ext uri="{FF2B5EF4-FFF2-40B4-BE49-F238E27FC236}">
                <a16:creationId xmlns:a16="http://schemas.microsoft.com/office/drawing/2014/main" id="{D8416A5A-FD65-416C-8917-BCB76890742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469812" y="2847643"/>
            <a:ext cx="2413608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61">
            <a:extLst>
              <a:ext uri="{FF2B5EF4-FFF2-40B4-BE49-F238E27FC236}">
                <a16:creationId xmlns:a16="http://schemas.microsoft.com/office/drawing/2014/main" id="{88D41C07-E745-4E10-80F4-9F732895725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3469812" y="3544024"/>
            <a:ext cx="2413608" cy="1859741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400" b="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Click to edit Master text styles</a:t>
            </a:r>
          </a:p>
        </p:txBody>
      </p:sp>
      <p:sp>
        <p:nvSpPr>
          <p:cNvPr id="66" name="Text Placeholder 61">
            <a:extLst>
              <a:ext uri="{FF2B5EF4-FFF2-40B4-BE49-F238E27FC236}">
                <a16:creationId xmlns:a16="http://schemas.microsoft.com/office/drawing/2014/main" id="{414AD340-934F-4BFA-BA6E-7C3A8B7494A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297308" y="2847643"/>
            <a:ext cx="2413608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Text Placeholder 61">
            <a:extLst>
              <a:ext uri="{FF2B5EF4-FFF2-40B4-BE49-F238E27FC236}">
                <a16:creationId xmlns:a16="http://schemas.microsoft.com/office/drawing/2014/main" id="{D26E8D71-1374-497F-A3F2-56C3E9DF5E70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297308" y="3544024"/>
            <a:ext cx="2413608" cy="1859741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Text Placeholder 61">
            <a:extLst>
              <a:ext uri="{FF2B5EF4-FFF2-40B4-BE49-F238E27FC236}">
                <a16:creationId xmlns:a16="http://schemas.microsoft.com/office/drawing/2014/main" id="{C8A74CC1-0D19-4E1A-AC52-242EE5649B94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9131023" y="2847643"/>
            <a:ext cx="2413608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9" name="Text Placeholder 61">
            <a:extLst>
              <a:ext uri="{FF2B5EF4-FFF2-40B4-BE49-F238E27FC236}">
                <a16:creationId xmlns:a16="http://schemas.microsoft.com/office/drawing/2014/main" id="{E11A0DAD-0431-4E59-8B65-482CD86C6B20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9131023" y="3544024"/>
            <a:ext cx="2413608" cy="1859741"/>
          </a:xfrm>
        </p:spPr>
        <p:txBody>
          <a:bodyPr anchor="t"/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983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 Box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96B9-1E5F-4710-B320-171B4413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011BF-A6E7-4B98-9D27-16E5C628C9A2}"/>
              </a:ext>
            </a:extLst>
          </p:cNvPr>
          <p:cNvSpPr/>
          <p:nvPr userDrawn="1"/>
        </p:nvSpPr>
        <p:spPr>
          <a:xfrm>
            <a:off x="571501" y="1900364"/>
            <a:ext cx="2566897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606854-05AF-4027-9C55-6C5ADA4CD076}"/>
              </a:ext>
            </a:extLst>
          </p:cNvPr>
          <p:cNvSpPr/>
          <p:nvPr userDrawn="1"/>
        </p:nvSpPr>
        <p:spPr>
          <a:xfrm rot="10800000" flipV="1">
            <a:off x="571500" y="1900363"/>
            <a:ext cx="2566897" cy="83599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2C666-90F1-4366-9268-7F638E04326C}"/>
              </a:ext>
            </a:extLst>
          </p:cNvPr>
          <p:cNvSpPr/>
          <p:nvPr userDrawn="1"/>
        </p:nvSpPr>
        <p:spPr>
          <a:xfrm>
            <a:off x="3398704" y="1899157"/>
            <a:ext cx="2566897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4E8F69-1270-4368-BD53-F9852564993A}"/>
              </a:ext>
            </a:extLst>
          </p:cNvPr>
          <p:cNvSpPr/>
          <p:nvPr userDrawn="1"/>
        </p:nvSpPr>
        <p:spPr>
          <a:xfrm rot="10800000" flipV="1">
            <a:off x="3398209" y="1899156"/>
            <a:ext cx="2566897" cy="83599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BEFF9-6871-488A-8655-43C0672E0594}"/>
              </a:ext>
            </a:extLst>
          </p:cNvPr>
          <p:cNvSpPr/>
          <p:nvPr userDrawn="1"/>
        </p:nvSpPr>
        <p:spPr>
          <a:xfrm>
            <a:off x="6225906" y="1897949"/>
            <a:ext cx="2566897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DF02B-6FD7-42F0-99C9-5500F60CF44B}"/>
              </a:ext>
            </a:extLst>
          </p:cNvPr>
          <p:cNvSpPr/>
          <p:nvPr userDrawn="1"/>
        </p:nvSpPr>
        <p:spPr>
          <a:xfrm rot="10800000" flipV="1">
            <a:off x="6226894" y="1897948"/>
            <a:ext cx="2566897" cy="8359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C6A916-477C-4194-9ED6-61E23D315FAA}"/>
              </a:ext>
            </a:extLst>
          </p:cNvPr>
          <p:cNvSpPr/>
          <p:nvPr userDrawn="1"/>
        </p:nvSpPr>
        <p:spPr>
          <a:xfrm>
            <a:off x="9053107" y="1896742"/>
            <a:ext cx="2566897" cy="36102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6F5BC-C656-4D6A-83C9-467215804271}"/>
              </a:ext>
            </a:extLst>
          </p:cNvPr>
          <p:cNvSpPr/>
          <p:nvPr userDrawn="1"/>
        </p:nvSpPr>
        <p:spPr>
          <a:xfrm rot="10800000" flipV="1">
            <a:off x="9053602" y="1896741"/>
            <a:ext cx="2566897" cy="83599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17A1870A-5C78-4CBE-9882-73C9114EB2E8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48536" y="2847643"/>
            <a:ext cx="2413608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61">
            <a:extLst>
              <a:ext uri="{FF2B5EF4-FFF2-40B4-BE49-F238E27FC236}">
                <a16:creationId xmlns:a16="http://schemas.microsoft.com/office/drawing/2014/main" id="{C198A414-1711-4273-BC1B-03B069C4C5A7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48536" y="3544024"/>
            <a:ext cx="2413608" cy="1859741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61">
            <a:extLst>
              <a:ext uri="{FF2B5EF4-FFF2-40B4-BE49-F238E27FC236}">
                <a16:creationId xmlns:a16="http://schemas.microsoft.com/office/drawing/2014/main" id="{D8416A5A-FD65-416C-8917-BCB76890742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469812" y="2847643"/>
            <a:ext cx="2413608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61">
            <a:extLst>
              <a:ext uri="{FF2B5EF4-FFF2-40B4-BE49-F238E27FC236}">
                <a16:creationId xmlns:a16="http://schemas.microsoft.com/office/drawing/2014/main" id="{88D41C07-E745-4E10-80F4-9F732895725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3469812" y="3544024"/>
            <a:ext cx="2413608" cy="1859741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400" b="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Click to edit Master text styles</a:t>
            </a:r>
          </a:p>
        </p:txBody>
      </p:sp>
      <p:sp>
        <p:nvSpPr>
          <p:cNvPr id="66" name="Text Placeholder 61">
            <a:extLst>
              <a:ext uri="{FF2B5EF4-FFF2-40B4-BE49-F238E27FC236}">
                <a16:creationId xmlns:a16="http://schemas.microsoft.com/office/drawing/2014/main" id="{414AD340-934F-4BFA-BA6E-7C3A8B7494A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297308" y="2847643"/>
            <a:ext cx="2413608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Text Placeholder 61">
            <a:extLst>
              <a:ext uri="{FF2B5EF4-FFF2-40B4-BE49-F238E27FC236}">
                <a16:creationId xmlns:a16="http://schemas.microsoft.com/office/drawing/2014/main" id="{D26E8D71-1374-497F-A3F2-56C3E9DF5E70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297308" y="3544024"/>
            <a:ext cx="2413608" cy="1859741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Text Placeholder 61">
            <a:extLst>
              <a:ext uri="{FF2B5EF4-FFF2-40B4-BE49-F238E27FC236}">
                <a16:creationId xmlns:a16="http://schemas.microsoft.com/office/drawing/2014/main" id="{C8A74CC1-0D19-4E1A-AC52-242EE5649B94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9131023" y="2847643"/>
            <a:ext cx="2413608" cy="616101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9" name="Text Placeholder 61">
            <a:extLst>
              <a:ext uri="{FF2B5EF4-FFF2-40B4-BE49-F238E27FC236}">
                <a16:creationId xmlns:a16="http://schemas.microsoft.com/office/drawing/2014/main" id="{E11A0DAD-0431-4E59-8B65-482CD86C6B20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9131023" y="3544024"/>
            <a:ext cx="2413608" cy="1859741"/>
          </a:xfrm>
        </p:spPr>
        <p:txBody>
          <a:bodyPr anchor="t"/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9166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96B9-1E5F-4710-B320-171B4413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2C666-90F1-4366-9268-7F638E04326C}"/>
              </a:ext>
            </a:extLst>
          </p:cNvPr>
          <p:cNvSpPr/>
          <p:nvPr userDrawn="1"/>
        </p:nvSpPr>
        <p:spPr>
          <a:xfrm>
            <a:off x="572153" y="1761652"/>
            <a:ext cx="3388147" cy="38990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4E8F69-1270-4368-BD53-F9852564993A}"/>
              </a:ext>
            </a:extLst>
          </p:cNvPr>
          <p:cNvSpPr/>
          <p:nvPr userDrawn="1"/>
        </p:nvSpPr>
        <p:spPr>
          <a:xfrm rot="10800000" flipV="1">
            <a:off x="571500" y="1761652"/>
            <a:ext cx="3388147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BEFF9-6871-488A-8655-43C0672E0594}"/>
              </a:ext>
            </a:extLst>
          </p:cNvPr>
          <p:cNvSpPr/>
          <p:nvPr userDrawn="1"/>
        </p:nvSpPr>
        <p:spPr>
          <a:xfrm>
            <a:off x="4406036" y="1760444"/>
            <a:ext cx="3388147" cy="38990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DF02B-6FD7-42F0-99C9-5500F60CF44B}"/>
              </a:ext>
            </a:extLst>
          </p:cNvPr>
          <p:cNvSpPr/>
          <p:nvPr userDrawn="1"/>
        </p:nvSpPr>
        <p:spPr>
          <a:xfrm rot="10800000" flipV="1">
            <a:off x="4407340" y="1760444"/>
            <a:ext cx="3388147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C6A916-477C-4194-9ED6-61E23D315FAA}"/>
              </a:ext>
            </a:extLst>
          </p:cNvPr>
          <p:cNvSpPr/>
          <p:nvPr userDrawn="1"/>
        </p:nvSpPr>
        <p:spPr>
          <a:xfrm>
            <a:off x="8231047" y="1759237"/>
            <a:ext cx="3388147" cy="38990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6F5BC-C656-4D6A-83C9-467215804271}"/>
              </a:ext>
            </a:extLst>
          </p:cNvPr>
          <p:cNvSpPr/>
          <p:nvPr userDrawn="1"/>
        </p:nvSpPr>
        <p:spPr>
          <a:xfrm rot="10800000" flipV="1">
            <a:off x="8231700" y="1759237"/>
            <a:ext cx="3388147" cy="835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64" name="Text Placeholder 61">
            <a:extLst>
              <a:ext uri="{FF2B5EF4-FFF2-40B4-BE49-F238E27FC236}">
                <a16:creationId xmlns:a16="http://schemas.microsoft.com/office/drawing/2014/main" id="{D8416A5A-FD65-416C-8917-BCB76890742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66270" y="2737483"/>
            <a:ext cx="3185817" cy="616101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61">
            <a:extLst>
              <a:ext uri="{FF2B5EF4-FFF2-40B4-BE49-F238E27FC236}">
                <a16:creationId xmlns:a16="http://schemas.microsoft.com/office/drawing/2014/main" id="{88D41C07-E745-4E10-80F4-9F732895725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66270" y="3385739"/>
            <a:ext cx="3185817" cy="2135037"/>
          </a:xfrm>
        </p:spPr>
        <p:txBody>
          <a:bodyPr anchor="t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61">
            <a:extLst>
              <a:ext uri="{FF2B5EF4-FFF2-40B4-BE49-F238E27FC236}">
                <a16:creationId xmlns:a16="http://schemas.microsoft.com/office/drawing/2014/main" id="{414AD340-934F-4BFA-BA6E-7C3A8B7494A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503091" y="2737483"/>
            <a:ext cx="3185817" cy="616101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Text Placeholder 61">
            <a:extLst>
              <a:ext uri="{FF2B5EF4-FFF2-40B4-BE49-F238E27FC236}">
                <a16:creationId xmlns:a16="http://schemas.microsoft.com/office/drawing/2014/main" id="{D26E8D71-1374-497F-A3F2-56C3E9DF5E70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503091" y="3385739"/>
            <a:ext cx="3185817" cy="2135037"/>
          </a:xfrm>
        </p:spPr>
        <p:txBody>
          <a:bodyPr anchor="t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Text Placeholder 61">
            <a:extLst>
              <a:ext uri="{FF2B5EF4-FFF2-40B4-BE49-F238E27FC236}">
                <a16:creationId xmlns:a16="http://schemas.microsoft.com/office/drawing/2014/main" id="{C8A74CC1-0D19-4E1A-AC52-242EE5649B94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335653" y="2737483"/>
            <a:ext cx="3185817" cy="616101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9" name="Text Placeholder 61">
            <a:extLst>
              <a:ext uri="{FF2B5EF4-FFF2-40B4-BE49-F238E27FC236}">
                <a16:creationId xmlns:a16="http://schemas.microsoft.com/office/drawing/2014/main" id="{E11A0DAD-0431-4E59-8B65-482CD86C6B20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335653" y="3385739"/>
            <a:ext cx="3185817" cy="2135037"/>
          </a:xfrm>
        </p:spPr>
        <p:txBody>
          <a:bodyPr anchor="t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285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ection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F7861D1-575C-0236-B7F1-3085BBF8D4F8}"/>
              </a:ext>
            </a:extLst>
          </p:cNvPr>
          <p:cNvGrpSpPr/>
          <p:nvPr userDrawn="1"/>
        </p:nvGrpSpPr>
        <p:grpSpPr>
          <a:xfrm>
            <a:off x="0" y="1295725"/>
            <a:ext cx="12192000" cy="4799832"/>
            <a:chOff x="0" y="1347975"/>
            <a:chExt cx="11849100" cy="479983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7086600-830C-2B3B-4885-7AD60351117B}"/>
                </a:ext>
              </a:extLst>
            </p:cNvPr>
            <p:cNvGrpSpPr/>
            <p:nvPr userDrawn="1"/>
          </p:nvGrpSpPr>
          <p:grpSpPr>
            <a:xfrm>
              <a:off x="0" y="1347975"/>
              <a:ext cx="11849100" cy="603504"/>
              <a:chOff x="0" y="1495829"/>
              <a:chExt cx="11849100" cy="57645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CBB9205-C236-793B-6225-6523BEAF7523}"/>
                  </a:ext>
                </a:extLst>
              </p:cNvPr>
              <p:cNvSpPr/>
              <p:nvPr userDrawn="1"/>
            </p:nvSpPr>
            <p:spPr>
              <a:xfrm flipH="1">
                <a:off x="2155152" y="1495829"/>
                <a:ext cx="9693948" cy="576459"/>
              </a:xfrm>
              <a:prstGeom prst="rect">
                <a:avLst/>
              </a:prstGeom>
              <a:gradFill>
                <a:gsLst>
                  <a:gs pos="11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2606854-05AF-4027-9C55-6C5ADA4CD076}"/>
                  </a:ext>
                </a:extLst>
              </p:cNvPr>
              <p:cNvSpPr/>
              <p:nvPr userDrawn="1"/>
            </p:nvSpPr>
            <p:spPr>
              <a:xfrm rot="10800000" flipV="1">
                <a:off x="0" y="1495829"/>
                <a:ext cx="2680513" cy="5764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  <a:defRPr/>
                </a:pPr>
                <a:endParaRPr lang="en-US" sz="1050" kern="0" dirty="0">
                  <a:solidFill>
                    <a:srgbClr val="FFFFFF"/>
                  </a:solidFill>
                  <a:latin typeface="Proxima Nova Rg" panose="02000506030000020004" pitchFamily="50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C07784-57DC-153F-7F02-50934393AA86}"/>
                </a:ext>
              </a:extLst>
            </p:cNvPr>
            <p:cNvGrpSpPr/>
            <p:nvPr userDrawn="1"/>
          </p:nvGrpSpPr>
          <p:grpSpPr>
            <a:xfrm>
              <a:off x="0" y="2047363"/>
              <a:ext cx="11849100" cy="603504"/>
              <a:chOff x="0" y="1495829"/>
              <a:chExt cx="11849100" cy="57645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7CC0641-4319-6EC9-8EA5-0FD651E10EDF}"/>
                  </a:ext>
                </a:extLst>
              </p:cNvPr>
              <p:cNvSpPr/>
              <p:nvPr userDrawn="1"/>
            </p:nvSpPr>
            <p:spPr>
              <a:xfrm flipH="1">
                <a:off x="2155152" y="1495829"/>
                <a:ext cx="9693948" cy="576459"/>
              </a:xfrm>
              <a:prstGeom prst="rect">
                <a:avLst/>
              </a:prstGeom>
              <a:gradFill>
                <a:gsLst>
                  <a:gs pos="11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262314A-9264-58B4-1FE2-4D2C4983FCBD}"/>
                  </a:ext>
                </a:extLst>
              </p:cNvPr>
              <p:cNvSpPr/>
              <p:nvPr userDrawn="1"/>
            </p:nvSpPr>
            <p:spPr>
              <a:xfrm rot="10800000" flipV="1">
                <a:off x="0" y="1495829"/>
                <a:ext cx="2680513" cy="5764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  <a:defRPr/>
                </a:pPr>
                <a:endParaRPr lang="en-US" sz="1050" kern="0" dirty="0">
                  <a:solidFill>
                    <a:srgbClr val="FFFFFF"/>
                  </a:solidFill>
                  <a:latin typeface="Proxima Nova Rg" panose="02000506030000020004" pitchFamily="50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570B9B-0500-023D-EF08-D54737361E81}"/>
                </a:ext>
              </a:extLst>
            </p:cNvPr>
            <p:cNvGrpSpPr/>
            <p:nvPr userDrawn="1"/>
          </p:nvGrpSpPr>
          <p:grpSpPr>
            <a:xfrm>
              <a:off x="0" y="2746751"/>
              <a:ext cx="11849100" cy="603504"/>
              <a:chOff x="0" y="1495829"/>
              <a:chExt cx="11849100" cy="57645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B8ECA6-70D5-496F-A346-76F5C26307A2}"/>
                  </a:ext>
                </a:extLst>
              </p:cNvPr>
              <p:cNvSpPr/>
              <p:nvPr userDrawn="1"/>
            </p:nvSpPr>
            <p:spPr>
              <a:xfrm flipH="1">
                <a:off x="2155152" y="1495829"/>
                <a:ext cx="9693948" cy="576459"/>
              </a:xfrm>
              <a:prstGeom prst="rect">
                <a:avLst/>
              </a:prstGeom>
              <a:gradFill>
                <a:gsLst>
                  <a:gs pos="11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963522-78EF-D1C5-5BD5-3B0657BDBDCE}"/>
                  </a:ext>
                </a:extLst>
              </p:cNvPr>
              <p:cNvSpPr/>
              <p:nvPr userDrawn="1"/>
            </p:nvSpPr>
            <p:spPr>
              <a:xfrm rot="10800000" flipV="1">
                <a:off x="0" y="1495829"/>
                <a:ext cx="2680513" cy="5764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  <a:defRPr/>
                </a:pPr>
                <a:endParaRPr lang="en-US" sz="1050" kern="0" dirty="0">
                  <a:solidFill>
                    <a:srgbClr val="FFFFFF"/>
                  </a:solidFill>
                  <a:latin typeface="Proxima Nova Rg" panose="02000506030000020004" pitchFamily="50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786500-CC3C-4C83-E77E-5D52A3984598}"/>
                </a:ext>
              </a:extLst>
            </p:cNvPr>
            <p:cNvGrpSpPr/>
            <p:nvPr userDrawn="1"/>
          </p:nvGrpSpPr>
          <p:grpSpPr>
            <a:xfrm>
              <a:off x="0" y="3446139"/>
              <a:ext cx="11849100" cy="603504"/>
              <a:chOff x="0" y="1495829"/>
              <a:chExt cx="11849100" cy="57645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A9F86CB-8C18-FCA2-804C-77CFEE379264}"/>
                  </a:ext>
                </a:extLst>
              </p:cNvPr>
              <p:cNvSpPr/>
              <p:nvPr userDrawn="1"/>
            </p:nvSpPr>
            <p:spPr>
              <a:xfrm flipH="1">
                <a:off x="2155152" y="1495829"/>
                <a:ext cx="9693948" cy="576459"/>
              </a:xfrm>
              <a:prstGeom prst="rect">
                <a:avLst/>
              </a:prstGeom>
              <a:gradFill>
                <a:gsLst>
                  <a:gs pos="11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16129C0-3D51-D743-982A-EDAC0102DAAC}"/>
                  </a:ext>
                </a:extLst>
              </p:cNvPr>
              <p:cNvSpPr/>
              <p:nvPr userDrawn="1"/>
            </p:nvSpPr>
            <p:spPr>
              <a:xfrm rot="10800000" flipV="1">
                <a:off x="0" y="1495829"/>
                <a:ext cx="2680513" cy="5764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  <a:defRPr/>
                </a:pPr>
                <a:endParaRPr lang="en-US" sz="1050" kern="0" dirty="0">
                  <a:solidFill>
                    <a:srgbClr val="FFFFFF"/>
                  </a:solidFill>
                  <a:latin typeface="Proxima Nova Rg" panose="02000506030000020004" pitchFamily="50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94A9F0-229D-A3E9-72F3-6AA6FA2BED16}"/>
                </a:ext>
              </a:extLst>
            </p:cNvPr>
            <p:cNvGrpSpPr/>
            <p:nvPr userDrawn="1"/>
          </p:nvGrpSpPr>
          <p:grpSpPr>
            <a:xfrm>
              <a:off x="0" y="4145527"/>
              <a:ext cx="11849100" cy="603504"/>
              <a:chOff x="0" y="1495829"/>
              <a:chExt cx="11849100" cy="57645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1B00B1-F70E-7D6C-3F76-6955ADD387A3}"/>
                  </a:ext>
                </a:extLst>
              </p:cNvPr>
              <p:cNvSpPr/>
              <p:nvPr userDrawn="1"/>
            </p:nvSpPr>
            <p:spPr>
              <a:xfrm flipH="1">
                <a:off x="2155152" y="1495829"/>
                <a:ext cx="9693948" cy="576459"/>
              </a:xfrm>
              <a:prstGeom prst="rect">
                <a:avLst/>
              </a:prstGeom>
              <a:gradFill>
                <a:gsLst>
                  <a:gs pos="11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023E1E4-60CB-0CD5-FF67-8D3BD4125664}"/>
                  </a:ext>
                </a:extLst>
              </p:cNvPr>
              <p:cNvSpPr/>
              <p:nvPr userDrawn="1"/>
            </p:nvSpPr>
            <p:spPr>
              <a:xfrm rot="10800000" flipV="1">
                <a:off x="0" y="1495829"/>
                <a:ext cx="2680513" cy="5764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  <a:defRPr/>
                </a:pPr>
                <a:endParaRPr lang="en-US" sz="1050" kern="0" dirty="0">
                  <a:solidFill>
                    <a:srgbClr val="FFFFFF"/>
                  </a:solidFill>
                  <a:latin typeface="Proxima Nova Rg" panose="02000506030000020004" pitchFamily="50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4F9943A-BB97-07F8-4900-E1F75CA1B846}"/>
                </a:ext>
              </a:extLst>
            </p:cNvPr>
            <p:cNvGrpSpPr/>
            <p:nvPr userDrawn="1"/>
          </p:nvGrpSpPr>
          <p:grpSpPr>
            <a:xfrm>
              <a:off x="0" y="4844915"/>
              <a:ext cx="11849100" cy="603504"/>
              <a:chOff x="0" y="1495829"/>
              <a:chExt cx="11849100" cy="57645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73DEF6D-C6D1-1CF3-2780-713744C9E496}"/>
                  </a:ext>
                </a:extLst>
              </p:cNvPr>
              <p:cNvSpPr/>
              <p:nvPr userDrawn="1"/>
            </p:nvSpPr>
            <p:spPr>
              <a:xfrm flipH="1">
                <a:off x="2155152" y="1495829"/>
                <a:ext cx="9693948" cy="576459"/>
              </a:xfrm>
              <a:prstGeom prst="rect">
                <a:avLst/>
              </a:prstGeom>
              <a:gradFill>
                <a:gsLst>
                  <a:gs pos="11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29CDC62-1C8F-161D-72F7-71DDBA68AB28}"/>
                  </a:ext>
                </a:extLst>
              </p:cNvPr>
              <p:cNvSpPr/>
              <p:nvPr userDrawn="1"/>
            </p:nvSpPr>
            <p:spPr>
              <a:xfrm rot="10800000" flipV="1">
                <a:off x="0" y="1495829"/>
                <a:ext cx="2680513" cy="5764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  <a:defRPr/>
                </a:pPr>
                <a:endParaRPr lang="en-US" sz="1050" kern="0" dirty="0">
                  <a:solidFill>
                    <a:srgbClr val="FFFFFF"/>
                  </a:solidFill>
                  <a:latin typeface="Proxima Nova Rg" panose="02000506030000020004" pitchFamily="50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F76E08A-B183-52FB-6C5B-7A71579A9AC4}"/>
                </a:ext>
              </a:extLst>
            </p:cNvPr>
            <p:cNvGrpSpPr/>
            <p:nvPr userDrawn="1"/>
          </p:nvGrpSpPr>
          <p:grpSpPr>
            <a:xfrm>
              <a:off x="0" y="5544303"/>
              <a:ext cx="11849100" cy="603504"/>
              <a:chOff x="0" y="1495829"/>
              <a:chExt cx="11849100" cy="57645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FC07B78-C040-C4CD-37A9-0F95EF8E52F9}"/>
                  </a:ext>
                </a:extLst>
              </p:cNvPr>
              <p:cNvSpPr/>
              <p:nvPr userDrawn="1"/>
            </p:nvSpPr>
            <p:spPr>
              <a:xfrm flipH="1">
                <a:off x="2155152" y="1495829"/>
                <a:ext cx="9693948" cy="576459"/>
              </a:xfrm>
              <a:prstGeom prst="rect">
                <a:avLst/>
              </a:prstGeom>
              <a:gradFill>
                <a:gsLst>
                  <a:gs pos="11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373476-5F5A-6231-3027-2DD840DFF6A5}"/>
                  </a:ext>
                </a:extLst>
              </p:cNvPr>
              <p:cNvSpPr/>
              <p:nvPr userDrawn="1"/>
            </p:nvSpPr>
            <p:spPr>
              <a:xfrm rot="10800000" flipV="1">
                <a:off x="0" y="1495829"/>
                <a:ext cx="2680513" cy="5764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  <a:defRPr/>
                </a:pPr>
                <a:endParaRPr lang="en-US" sz="1050" kern="0" dirty="0">
                  <a:solidFill>
                    <a:srgbClr val="FFFFFF"/>
                  </a:solidFill>
                  <a:latin typeface="Proxima Nova Rg" panose="02000506030000020004" pitchFamily="50" charset="0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C196B9-1E5F-4710-B320-171B4413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2" y="237066"/>
            <a:ext cx="11243733" cy="8879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17A1870A-5C78-4CBE-9882-73C9114EB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3" y="1348609"/>
            <a:ext cx="2153918" cy="488901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61">
            <a:extLst>
              <a:ext uri="{FF2B5EF4-FFF2-40B4-BE49-F238E27FC236}">
                <a16:creationId xmlns:a16="http://schemas.microsoft.com/office/drawing/2014/main" id="{C198A414-1711-4273-BC1B-03B069C4C5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9125" y="1348609"/>
            <a:ext cx="8607207" cy="493776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61">
            <a:extLst>
              <a:ext uri="{FF2B5EF4-FFF2-40B4-BE49-F238E27FC236}">
                <a16:creationId xmlns:a16="http://schemas.microsoft.com/office/drawing/2014/main" id="{B8227753-425D-A3E2-F5D1-38B67914C4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2603" y="2048893"/>
            <a:ext cx="2153918" cy="488901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1">
            <a:extLst>
              <a:ext uri="{FF2B5EF4-FFF2-40B4-BE49-F238E27FC236}">
                <a16:creationId xmlns:a16="http://schemas.microsoft.com/office/drawing/2014/main" id="{DF761177-4C14-D1A9-1C12-031F486093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19125" y="2048893"/>
            <a:ext cx="8607207" cy="493776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61">
            <a:extLst>
              <a:ext uri="{FF2B5EF4-FFF2-40B4-BE49-F238E27FC236}">
                <a16:creationId xmlns:a16="http://schemas.microsoft.com/office/drawing/2014/main" id="{34C54BC0-FA0F-8CF0-9E7A-F71ACA981A2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2603" y="2749177"/>
            <a:ext cx="2153918" cy="488901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61">
            <a:extLst>
              <a:ext uri="{FF2B5EF4-FFF2-40B4-BE49-F238E27FC236}">
                <a16:creationId xmlns:a16="http://schemas.microsoft.com/office/drawing/2014/main" id="{0BB18BF0-0CA3-7396-DBB5-34D9155E0A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119125" y="2749177"/>
            <a:ext cx="8607207" cy="493776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1">
            <a:extLst>
              <a:ext uri="{FF2B5EF4-FFF2-40B4-BE49-F238E27FC236}">
                <a16:creationId xmlns:a16="http://schemas.microsoft.com/office/drawing/2014/main" id="{CBC9B0CC-91BD-F974-CE07-E7BCA4BB0F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603" y="3449461"/>
            <a:ext cx="2153918" cy="488901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F8F16AFC-1B73-2421-C342-35343D2287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119125" y="3449461"/>
            <a:ext cx="8607207" cy="493776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61">
            <a:extLst>
              <a:ext uri="{FF2B5EF4-FFF2-40B4-BE49-F238E27FC236}">
                <a16:creationId xmlns:a16="http://schemas.microsoft.com/office/drawing/2014/main" id="{A0321419-DFAA-D18D-C440-69C5866B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2603" y="4149745"/>
            <a:ext cx="2153918" cy="488901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1">
            <a:extLst>
              <a:ext uri="{FF2B5EF4-FFF2-40B4-BE49-F238E27FC236}">
                <a16:creationId xmlns:a16="http://schemas.microsoft.com/office/drawing/2014/main" id="{103395FE-7936-019B-4006-02527A79C2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19125" y="4149745"/>
            <a:ext cx="8607207" cy="493776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61">
            <a:extLst>
              <a:ext uri="{FF2B5EF4-FFF2-40B4-BE49-F238E27FC236}">
                <a16:creationId xmlns:a16="http://schemas.microsoft.com/office/drawing/2014/main" id="{3746AEA5-4FC2-AAB7-4E95-9723C663CBB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2603" y="4850029"/>
            <a:ext cx="2153918" cy="488901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61">
            <a:extLst>
              <a:ext uri="{FF2B5EF4-FFF2-40B4-BE49-F238E27FC236}">
                <a16:creationId xmlns:a16="http://schemas.microsoft.com/office/drawing/2014/main" id="{FF282220-70C4-B240-9C32-FBC9D7EC67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19125" y="4850029"/>
            <a:ext cx="8607207" cy="493776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1">
            <a:extLst>
              <a:ext uri="{FF2B5EF4-FFF2-40B4-BE49-F238E27FC236}">
                <a16:creationId xmlns:a16="http://schemas.microsoft.com/office/drawing/2014/main" id="{6EE2F075-CEC6-D948-84B5-A4E9AD97517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2603" y="5550312"/>
            <a:ext cx="2153918" cy="488901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61">
            <a:extLst>
              <a:ext uri="{FF2B5EF4-FFF2-40B4-BE49-F238E27FC236}">
                <a16:creationId xmlns:a16="http://schemas.microsoft.com/office/drawing/2014/main" id="{343BA3D8-B39E-AD3A-C604-8A2A547DC6C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19125" y="5550312"/>
            <a:ext cx="8607207" cy="493776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25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406318-91CE-D7CF-F301-8E25969C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8F8917-E73A-734F-EA74-899896608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644577-58CD-FD14-1D37-3F668794D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5329E9-1429-49B8-E3FB-7FEE26E8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A48077-18FC-C81A-2473-FFEDDCCBB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3B8708-FF26-4B3B-8D1D-E05E5F04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7276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 Box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96B9-1E5F-4710-B320-171B4413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2C666-90F1-4366-9268-7F638E04326C}"/>
              </a:ext>
            </a:extLst>
          </p:cNvPr>
          <p:cNvSpPr/>
          <p:nvPr userDrawn="1"/>
        </p:nvSpPr>
        <p:spPr>
          <a:xfrm>
            <a:off x="572153" y="1991811"/>
            <a:ext cx="3388147" cy="376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4E8F69-1270-4368-BD53-F9852564993A}"/>
              </a:ext>
            </a:extLst>
          </p:cNvPr>
          <p:cNvSpPr/>
          <p:nvPr userDrawn="1"/>
        </p:nvSpPr>
        <p:spPr>
          <a:xfrm rot="10800000" flipV="1">
            <a:off x="571499" y="1991811"/>
            <a:ext cx="3388147" cy="88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BEFF9-6871-488A-8655-43C0672E0594}"/>
              </a:ext>
            </a:extLst>
          </p:cNvPr>
          <p:cNvSpPr/>
          <p:nvPr userDrawn="1"/>
        </p:nvSpPr>
        <p:spPr>
          <a:xfrm>
            <a:off x="4406036" y="1990603"/>
            <a:ext cx="3388147" cy="376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DF02B-6FD7-42F0-99C9-5500F60CF44B}"/>
              </a:ext>
            </a:extLst>
          </p:cNvPr>
          <p:cNvSpPr/>
          <p:nvPr userDrawn="1"/>
        </p:nvSpPr>
        <p:spPr>
          <a:xfrm rot="10800000" flipV="1">
            <a:off x="4407339" y="1990603"/>
            <a:ext cx="3388147" cy="88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C6A916-477C-4194-9ED6-61E23D315FAA}"/>
              </a:ext>
            </a:extLst>
          </p:cNvPr>
          <p:cNvSpPr/>
          <p:nvPr userDrawn="1"/>
        </p:nvSpPr>
        <p:spPr>
          <a:xfrm>
            <a:off x="8231047" y="1989396"/>
            <a:ext cx="3388147" cy="376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schemeClr val="accent6">
                <a:lumMod val="60000"/>
                <a:lumOff val="40000"/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6F5BC-C656-4D6A-83C9-467215804271}"/>
              </a:ext>
            </a:extLst>
          </p:cNvPr>
          <p:cNvSpPr/>
          <p:nvPr userDrawn="1"/>
        </p:nvSpPr>
        <p:spPr>
          <a:xfrm rot="10800000" flipV="1">
            <a:off x="8231699" y="1989396"/>
            <a:ext cx="3388147" cy="88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05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64" name="Text Placeholder 61">
            <a:extLst>
              <a:ext uri="{FF2B5EF4-FFF2-40B4-BE49-F238E27FC236}">
                <a16:creationId xmlns:a16="http://schemas.microsoft.com/office/drawing/2014/main" id="{D8416A5A-FD65-416C-8917-BCB76890742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66270" y="2787257"/>
            <a:ext cx="3185817" cy="616101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Text Placeholder 61">
            <a:extLst>
              <a:ext uri="{FF2B5EF4-FFF2-40B4-BE49-F238E27FC236}">
                <a16:creationId xmlns:a16="http://schemas.microsoft.com/office/drawing/2014/main" id="{88D41C07-E745-4E10-80F4-9F732895725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66270" y="3514538"/>
            <a:ext cx="3185817" cy="2018691"/>
          </a:xfrm>
        </p:spPr>
        <p:txBody>
          <a:bodyPr anchor="t"/>
          <a:lstStyle>
            <a:lvl1pPr marL="0" indent="0" algn="ctr">
              <a:buNone/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61">
            <a:extLst>
              <a:ext uri="{FF2B5EF4-FFF2-40B4-BE49-F238E27FC236}">
                <a16:creationId xmlns:a16="http://schemas.microsoft.com/office/drawing/2014/main" id="{414AD340-934F-4BFA-BA6E-7C3A8B7494A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503091" y="2787257"/>
            <a:ext cx="3185817" cy="616101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Text Placeholder 61">
            <a:extLst>
              <a:ext uri="{FF2B5EF4-FFF2-40B4-BE49-F238E27FC236}">
                <a16:creationId xmlns:a16="http://schemas.microsoft.com/office/drawing/2014/main" id="{D26E8D71-1374-497F-A3F2-56C3E9DF5E70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503091" y="3514538"/>
            <a:ext cx="3185817" cy="2018691"/>
          </a:xfrm>
        </p:spPr>
        <p:txBody>
          <a:bodyPr anchor="t"/>
          <a:lstStyle>
            <a:lvl1pPr marL="0" indent="0" algn="ctr">
              <a:buNone/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Text Placeholder 61">
            <a:extLst>
              <a:ext uri="{FF2B5EF4-FFF2-40B4-BE49-F238E27FC236}">
                <a16:creationId xmlns:a16="http://schemas.microsoft.com/office/drawing/2014/main" id="{C8A74CC1-0D19-4E1A-AC52-242EE5649B94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335653" y="2787257"/>
            <a:ext cx="3185817" cy="616101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9" name="Text Placeholder 61">
            <a:extLst>
              <a:ext uri="{FF2B5EF4-FFF2-40B4-BE49-F238E27FC236}">
                <a16:creationId xmlns:a16="http://schemas.microsoft.com/office/drawing/2014/main" id="{E11A0DAD-0431-4E59-8B65-482CD86C6B20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335653" y="3514538"/>
            <a:ext cx="3185817" cy="2018691"/>
          </a:xfrm>
        </p:spPr>
        <p:txBody>
          <a:bodyPr anchor="t"/>
          <a:lstStyle>
            <a:lvl1pPr marL="0" indent="0" algn="ctr">
              <a:buNone/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8921A1-801D-044D-5BC3-C3B7C51D4C24}"/>
              </a:ext>
            </a:extLst>
          </p:cNvPr>
          <p:cNvSpPr/>
          <p:nvPr userDrawn="1"/>
        </p:nvSpPr>
        <p:spPr>
          <a:xfrm>
            <a:off x="1797260" y="1579184"/>
            <a:ext cx="914400" cy="9144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FDC4062-D275-5F22-6ADD-B49E73679538}"/>
              </a:ext>
            </a:extLst>
          </p:cNvPr>
          <p:cNvSpPr/>
          <p:nvPr userDrawn="1"/>
        </p:nvSpPr>
        <p:spPr>
          <a:xfrm>
            <a:off x="5638800" y="1579184"/>
            <a:ext cx="914400" cy="9144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4F3543-4F86-5670-CF77-0D2A55F8949A}"/>
              </a:ext>
            </a:extLst>
          </p:cNvPr>
          <p:cNvSpPr/>
          <p:nvPr userDrawn="1"/>
        </p:nvSpPr>
        <p:spPr>
          <a:xfrm>
            <a:off x="9465345" y="1579184"/>
            <a:ext cx="914400" cy="9144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05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 Box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40D962B-3117-1989-E4CB-601F4B8E0E38}"/>
              </a:ext>
            </a:extLst>
          </p:cNvPr>
          <p:cNvSpPr/>
          <p:nvPr userDrawn="1"/>
        </p:nvSpPr>
        <p:spPr>
          <a:xfrm>
            <a:off x="0" y="2231087"/>
            <a:ext cx="12188825" cy="2788653"/>
          </a:xfrm>
          <a:prstGeom prst="rect">
            <a:avLst/>
          </a:prstGeom>
          <a:gradFill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200" kern="0">
              <a:solidFill>
                <a:srgbClr val="FFFFFF"/>
              </a:solidFill>
              <a:latin typeface="Metropoli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196B9-1E5F-4710-B320-171B4413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4B890E8-8F98-9B6D-269F-8069C8472C73}"/>
              </a:ext>
            </a:extLst>
          </p:cNvPr>
          <p:cNvSpPr/>
          <p:nvPr userDrawn="1"/>
        </p:nvSpPr>
        <p:spPr>
          <a:xfrm>
            <a:off x="1402986" y="1503337"/>
            <a:ext cx="1619263" cy="727750"/>
          </a:xfrm>
          <a:custGeom>
            <a:avLst/>
            <a:gdLst>
              <a:gd name="connsiteX0" fmla="*/ 809632 w 1619263"/>
              <a:gd name="connsiteY0" fmla="*/ 0 h 727750"/>
              <a:gd name="connsiteX1" fmla="*/ 1607431 w 1619263"/>
              <a:gd name="connsiteY1" fmla="*/ 650225 h 727750"/>
              <a:gd name="connsiteX2" fmla="*/ 1619263 w 1619263"/>
              <a:gd name="connsiteY2" fmla="*/ 727750 h 727750"/>
              <a:gd name="connsiteX3" fmla="*/ 0 w 1619263"/>
              <a:gd name="connsiteY3" fmla="*/ 727750 h 727750"/>
              <a:gd name="connsiteX4" fmla="*/ 11833 w 1619263"/>
              <a:gd name="connsiteY4" fmla="*/ 650225 h 727750"/>
              <a:gd name="connsiteX5" fmla="*/ 809632 w 1619263"/>
              <a:gd name="connsiteY5" fmla="*/ 0 h 72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9263" h="727750">
                <a:moveTo>
                  <a:pt x="809632" y="0"/>
                </a:moveTo>
                <a:cubicBezTo>
                  <a:pt x="1203163" y="0"/>
                  <a:pt x="1531497" y="279142"/>
                  <a:pt x="1607431" y="650225"/>
                </a:cubicBezTo>
                <a:lnTo>
                  <a:pt x="1619263" y="727750"/>
                </a:lnTo>
                <a:lnTo>
                  <a:pt x="0" y="727750"/>
                </a:lnTo>
                <a:lnTo>
                  <a:pt x="11833" y="650225"/>
                </a:lnTo>
                <a:cubicBezTo>
                  <a:pt x="87767" y="279142"/>
                  <a:pt x="416101" y="0"/>
                  <a:pt x="809632" y="0"/>
                </a:cubicBez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1AB2E3F-C5AB-604F-E5F9-CEE3E9E0B889}"/>
              </a:ext>
            </a:extLst>
          </p:cNvPr>
          <p:cNvSpPr/>
          <p:nvPr userDrawn="1"/>
        </p:nvSpPr>
        <p:spPr>
          <a:xfrm>
            <a:off x="5287622" y="1503337"/>
            <a:ext cx="1619261" cy="727750"/>
          </a:xfrm>
          <a:custGeom>
            <a:avLst/>
            <a:gdLst>
              <a:gd name="connsiteX0" fmla="*/ 809630 w 1619261"/>
              <a:gd name="connsiteY0" fmla="*/ 0 h 727750"/>
              <a:gd name="connsiteX1" fmla="*/ 1607428 w 1619261"/>
              <a:gd name="connsiteY1" fmla="*/ 650225 h 727750"/>
              <a:gd name="connsiteX2" fmla="*/ 1619261 w 1619261"/>
              <a:gd name="connsiteY2" fmla="*/ 727750 h 727750"/>
              <a:gd name="connsiteX3" fmla="*/ 0 w 1619261"/>
              <a:gd name="connsiteY3" fmla="*/ 727750 h 727750"/>
              <a:gd name="connsiteX4" fmla="*/ 11832 w 1619261"/>
              <a:gd name="connsiteY4" fmla="*/ 650225 h 727750"/>
              <a:gd name="connsiteX5" fmla="*/ 809630 w 1619261"/>
              <a:gd name="connsiteY5" fmla="*/ 0 h 72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9261" h="727750">
                <a:moveTo>
                  <a:pt x="809630" y="0"/>
                </a:moveTo>
                <a:cubicBezTo>
                  <a:pt x="1203161" y="0"/>
                  <a:pt x="1531494" y="279142"/>
                  <a:pt x="1607428" y="650225"/>
                </a:cubicBezTo>
                <a:lnTo>
                  <a:pt x="1619261" y="727750"/>
                </a:lnTo>
                <a:lnTo>
                  <a:pt x="0" y="727750"/>
                </a:lnTo>
                <a:lnTo>
                  <a:pt x="11832" y="650225"/>
                </a:lnTo>
                <a:cubicBezTo>
                  <a:pt x="87766" y="279142"/>
                  <a:pt x="416100" y="0"/>
                  <a:pt x="809630" y="0"/>
                </a:cubicBez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B9EB0B-1A1B-593F-66A6-CECBA72EF43C}"/>
              </a:ext>
            </a:extLst>
          </p:cNvPr>
          <p:cNvSpPr/>
          <p:nvPr userDrawn="1"/>
        </p:nvSpPr>
        <p:spPr>
          <a:xfrm>
            <a:off x="9172255" y="1503337"/>
            <a:ext cx="1619262" cy="727750"/>
          </a:xfrm>
          <a:custGeom>
            <a:avLst/>
            <a:gdLst>
              <a:gd name="connsiteX0" fmla="*/ 809631 w 1619262"/>
              <a:gd name="connsiteY0" fmla="*/ 0 h 727750"/>
              <a:gd name="connsiteX1" fmla="*/ 1607430 w 1619262"/>
              <a:gd name="connsiteY1" fmla="*/ 650225 h 727750"/>
              <a:gd name="connsiteX2" fmla="*/ 1619262 w 1619262"/>
              <a:gd name="connsiteY2" fmla="*/ 727750 h 727750"/>
              <a:gd name="connsiteX3" fmla="*/ 0 w 1619262"/>
              <a:gd name="connsiteY3" fmla="*/ 727750 h 727750"/>
              <a:gd name="connsiteX4" fmla="*/ 11832 w 1619262"/>
              <a:gd name="connsiteY4" fmla="*/ 650225 h 727750"/>
              <a:gd name="connsiteX5" fmla="*/ 809631 w 1619262"/>
              <a:gd name="connsiteY5" fmla="*/ 0 h 72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9262" h="727750">
                <a:moveTo>
                  <a:pt x="809631" y="0"/>
                </a:moveTo>
                <a:cubicBezTo>
                  <a:pt x="1203162" y="0"/>
                  <a:pt x="1531496" y="279142"/>
                  <a:pt x="1607430" y="650225"/>
                </a:cubicBezTo>
                <a:lnTo>
                  <a:pt x="1619262" y="727750"/>
                </a:lnTo>
                <a:lnTo>
                  <a:pt x="0" y="727750"/>
                </a:lnTo>
                <a:lnTo>
                  <a:pt x="11832" y="650225"/>
                </a:lnTo>
                <a:cubicBezTo>
                  <a:pt x="87766" y="279142"/>
                  <a:pt x="416100" y="0"/>
                  <a:pt x="809631" y="0"/>
                </a:cubicBez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A5C716-5FE3-D56B-7DCB-C9B1A5FE5192}"/>
              </a:ext>
            </a:extLst>
          </p:cNvPr>
          <p:cNvSpPr/>
          <p:nvPr userDrawn="1"/>
        </p:nvSpPr>
        <p:spPr>
          <a:xfrm>
            <a:off x="9322455" y="1653844"/>
            <a:ext cx="1313899" cy="131389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1D2B6F-85FF-269D-F5F0-E6F855AEE389}"/>
              </a:ext>
            </a:extLst>
          </p:cNvPr>
          <p:cNvSpPr/>
          <p:nvPr userDrawn="1"/>
        </p:nvSpPr>
        <p:spPr>
          <a:xfrm>
            <a:off x="5437821" y="1653844"/>
            <a:ext cx="1313898" cy="1313898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0805C6-4A29-EDF8-B668-7B446EAAC307}"/>
              </a:ext>
            </a:extLst>
          </p:cNvPr>
          <p:cNvSpPr/>
          <p:nvPr userDrawn="1"/>
        </p:nvSpPr>
        <p:spPr>
          <a:xfrm>
            <a:off x="1553186" y="1653844"/>
            <a:ext cx="1313899" cy="131389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86138E-A514-D663-9323-412B4AB1DF26}"/>
              </a:ext>
            </a:extLst>
          </p:cNvPr>
          <p:cNvGrpSpPr/>
          <p:nvPr userDrawn="1"/>
        </p:nvGrpSpPr>
        <p:grpSpPr>
          <a:xfrm>
            <a:off x="4162886" y="2231088"/>
            <a:ext cx="3863062" cy="3540008"/>
            <a:chOff x="3027068" y="2047927"/>
            <a:chExt cx="3103043" cy="45258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46A88E-4B62-EC2F-848B-6DFA77F62E7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027068" y="2047927"/>
              <a:ext cx="0" cy="4525897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bg1"/>
                  </a:gs>
                  <a:gs pos="28000">
                    <a:schemeClr val="bg1"/>
                  </a:gs>
                </a:gsLst>
                <a:lin ang="16200000" scaled="1"/>
                <a:tileRect/>
              </a:gradFill>
              <a:prstDash val="solid"/>
              <a:miter lim="800000"/>
              <a:tailEnd type="none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78848A4-88AC-763A-0BD6-6A299B1318F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130111" y="2047927"/>
              <a:ext cx="0" cy="4525897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bg1"/>
                  </a:gs>
                  <a:gs pos="28000">
                    <a:schemeClr val="bg1"/>
                  </a:gs>
                </a:gsLst>
                <a:lin ang="16200000" scaled="1"/>
                <a:tileRect/>
              </a:gradFill>
              <a:prstDash val="solid"/>
              <a:miter lim="800000"/>
              <a:tailEnd type="none"/>
            </a:ln>
            <a:effectLst/>
          </p:spPr>
        </p:cxnSp>
      </p:grpSp>
      <p:sp>
        <p:nvSpPr>
          <p:cNvPr id="37" name="Text Placeholder 61">
            <a:extLst>
              <a:ext uri="{FF2B5EF4-FFF2-40B4-BE49-F238E27FC236}">
                <a16:creationId xmlns:a16="http://schemas.microsoft.com/office/drawing/2014/main" id="{B16924DB-809F-C691-94AA-39048B3066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210" y="3165629"/>
            <a:ext cx="3185817" cy="616101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1">
            <a:extLst>
              <a:ext uri="{FF2B5EF4-FFF2-40B4-BE49-F238E27FC236}">
                <a16:creationId xmlns:a16="http://schemas.microsoft.com/office/drawing/2014/main" id="{50D3F153-26F1-BDDC-A752-EFC2EA360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210" y="3892910"/>
            <a:ext cx="3185817" cy="2018691"/>
          </a:xfrm>
        </p:spPr>
        <p:txBody>
          <a:bodyPr anchor="t"/>
          <a:lstStyle>
            <a:lvl1pPr marL="0" indent="0" algn="ctr">
              <a:buNone/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AB411E53-21CE-6629-07D7-80CF382B75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3091" y="3165629"/>
            <a:ext cx="3185817" cy="616101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61">
            <a:extLst>
              <a:ext uri="{FF2B5EF4-FFF2-40B4-BE49-F238E27FC236}">
                <a16:creationId xmlns:a16="http://schemas.microsoft.com/office/drawing/2014/main" id="{F7997550-118C-A019-E31E-8528A90DAA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03091" y="3892910"/>
            <a:ext cx="3185817" cy="2018691"/>
          </a:xfrm>
        </p:spPr>
        <p:txBody>
          <a:bodyPr anchor="t"/>
          <a:lstStyle>
            <a:lvl1pPr marL="0" indent="0" algn="ctr">
              <a:buNone/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1">
            <a:extLst>
              <a:ext uri="{FF2B5EF4-FFF2-40B4-BE49-F238E27FC236}">
                <a16:creationId xmlns:a16="http://schemas.microsoft.com/office/drawing/2014/main" id="{566AECCA-08EF-FD6C-C8D4-9CCB2D633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2407" y="3165629"/>
            <a:ext cx="3185817" cy="616101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61">
            <a:extLst>
              <a:ext uri="{FF2B5EF4-FFF2-40B4-BE49-F238E27FC236}">
                <a16:creationId xmlns:a16="http://schemas.microsoft.com/office/drawing/2014/main" id="{40478888-8E78-473F-14AB-B541304F0B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2407" y="3892910"/>
            <a:ext cx="3185817" cy="2018691"/>
          </a:xfrm>
        </p:spPr>
        <p:txBody>
          <a:bodyPr anchor="t"/>
          <a:lstStyle>
            <a:lvl1pPr marL="0" indent="0" algn="ctr">
              <a:buNone/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023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5083-2B3A-491B-9B83-AE8EE1BC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oogle Shape;383;p44">
            <a:extLst>
              <a:ext uri="{FF2B5EF4-FFF2-40B4-BE49-F238E27FC236}">
                <a16:creationId xmlns:a16="http://schemas.microsoft.com/office/drawing/2014/main" id="{EDD987EB-7BBE-D5FA-4485-C20BD174DA7A}"/>
              </a:ext>
            </a:extLst>
          </p:cNvPr>
          <p:cNvGrpSpPr/>
          <p:nvPr userDrawn="1"/>
        </p:nvGrpSpPr>
        <p:grpSpPr>
          <a:xfrm>
            <a:off x="1041970" y="1743305"/>
            <a:ext cx="10108060" cy="3526187"/>
            <a:chOff x="779064" y="1249727"/>
            <a:chExt cx="7581045" cy="2644640"/>
          </a:xfrm>
          <a:solidFill>
            <a:schemeClr val="accent1"/>
          </a:solidFill>
        </p:grpSpPr>
        <p:sp>
          <p:nvSpPr>
            <p:cNvPr id="4" name="Google Shape;384;p44">
              <a:extLst>
                <a:ext uri="{FF2B5EF4-FFF2-40B4-BE49-F238E27FC236}">
                  <a16:creationId xmlns:a16="http://schemas.microsoft.com/office/drawing/2014/main" id="{7EC832CC-6F13-D7C9-636A-0F776B762AF6}"/>
                </a:ext>
              </a:extLst>
            </p:cNvPr>
            <p:cNvSpPr/>
            <p:nvPr/>
          </p:nvSpPr>
          <p:spPr>
            <a:xfrm>
              <a:off x="3369270" y="1253291"/>
              <a:ext cx="4990839" cy="2639843"/>
            </a:xfrm>
            <a:custGeom>
              <a:avLst/>
              <a:gdLst/>
              <a:ahLst/>
              <a:cxnLst/>
              <a:rect l="l" t="t" r="r" b="b"/>
              <a:pathLst>
                <a:path w="4990839" h="2639843" extrusionOk="0">
                  <a:moveTo>
                    <a:pt x="4603693" y="386221"/>
                  </a:moveTo>
                  <a:cubicBezTo>
                    <a:pt x="4088359" y="-129056"/>
                    <a:pt x="3252936" y="-129027"/>
                    <a:pt x="2737659" y="386283"/>
                  </a:cubicBezTo>
                  <a:cubicBezTo>
                    <a:pt x="2490244" y="633715"/>
                    <a:pt x="2351216" y="969297"/>
                    <a:pt x="2351216" y="1319209"/>
                  </a:cubicBezTo>
                  <a:cubicBezTo>
                    <a:pt x="2351216" y="1952554"/>
                    <a:pt x="1835940" y="2467830"/>
                    <a:pt x="1202594" y="2467830"/>
                  </a:cubicBezTo>
                  <a:cubicBezTo>
                    <a:pt x="661004" y="2467830"/>
                    <a:pt x="205873" y="2090956"/>
                    <a:pt x="85298" y="1585704"/>
                  </a:cubicBezTo>
                  <a:cubicBezTo>
                    <a:pt x="66753" y="1680899"/>
                    <a:pt x="38116" y="1773845"/>
                    <a:pt x="-135" y="1862963"/>
                  </a:cubicBezTo>
                  <a:cubicBezTo>
                    <a:pt x="300447" y="2527024"/>
                    <a:pt x="1082447" y="2821678"/>
                    <a:pt x="1746508" y="2521095"/>
                  </a:cubicBezTo>
                  <a:cubicBezTo>
                    <a:pt x="2218538" y="2307432"/>
                    <a:pt x="2521912" y="1837344"/>
                    <a:pt x="2522083" y="1319209"/>
                  </a:cubicBezTo>
                  <a:cubicBezTo>
                    <a:pt x="2522083" y="685863"/>
                    <a:pt x="3037302" y="170587"/>
                    <a:pt x="3670647" y="170587"/>
                  </a:cubicBezTo>
                  <a:cubicBezTo>
                    <a:pt x="4303993" y="170587"/>
                    <a:pt x="4819269" y="685863"/>
                    <a:pt x="4819269" y="1319209"/>
                  </a:cubicBezTo>
                  <a:cubicBezTo>
                    <a:pt x="4819269" y="1952554"/>
                    <a:pt x="4303993" y="2467830"/>
                    <a:pt x="3670647" y="2467830"/>
                  </a:cubicBezTo>
                  <a:cubicBezTo>
                    <a:pt x="3129057" y="2467830"/>
                    <a:pt x="2673926" y="2090956"/>
                    <a:pt x="2553351" y="1585704"/>
                  </a:cubicBezTo>
                  <a:cubicBezTo>
                    <a:pt x="2534841" y="1680905"/>
                    <a:pt x="2506192" y="1773850"/>
                    <a:pt x="2467918" y="1862963"/>
                  </a:cubicBezTo>
                  <a:cubicBezTo>
                    <a:pt x="2768073" y="2527195"/>
                    <a:pt x="3549845" y="2822356"/>
                    <a:pt x="4214060" y="2522223"/>
                  </a:cubicBezTo>
                  <a:cubicBezTo>
                    <a:pt x="4878275" y="2222090"/>
                    <a:pt x="5173419" y="1440319"/>
                    <a:pt x="4873320" y="776087"/>
                  </a:cubicBezTo>
                  <a:cubicBezTo>
                    <a:pt x="4807707" y="630930"/>
                    <a:pt x="4716407" y="498844"/>
                    <a:pt x="4603750" y="3862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385;p44">
              <a:extLst>
                <a:ext uri="{FF2B5EF4-FFF2-40B4-BE49-F238E27FC236}">
                  <a16:creationId xmlns:a16="http://schemas.microsoft.com/office/drawing/2014/main" id="{5C8EC72F-A854-065E-CEEC-2155DD5E09E1}"/>
                </a:ext>
              </a:extLst>
            </p:cNvPr>
            <p:cNvSpPr/>
            <p:nvPr/>
          </p:nvSpPr>
          <p:spPr>
            <a:xfrm>
              <a:off x="779064" y="1249727"/>
              <a:ext cx="4995664" cy="2644640"/>
            </a:xfrm>
            <a:custGeom>
              <a:avLst/>
              <a:gdLst/>
              <a:ahLst/>
              <a:cxnLst/>
              <a:rect l="l" t="t" r="r" b="b"/>
              <a:pathLst>
                <a:path w="4995664" h="2644640" extrusionOk="0">
                  <a:moveTo>
                    <a:pt x="3792800" y="174151"/>
                  </a:moveTo>
                  <a:cubicBezTo>
                    <a:pt x="4334390" y="174151"/>
                    <a:pt x="4789522" y="551025"/>
                    <a:pt x="4910096" y="1056277"/>
                  </a:cubicBezTo>
                  <a:cubicBezTo>
                    <a:pt x="4928641" y="961082"/>
                    <a:pt x="4957256" y="868136"/>
                    <a:pt x="4995530" y="779018"/>
                  </a:cubicBezTo>
                  <a:cubicBezTo>
                    <a:pt x="4694947" y="114957"/>
                    <a:pt x="3912948" y="-179697"/>
                    <a:pt x="3248887" y="120886"/>
                  </a:cubicBezTo>
                  <a:cubicBezTo>
                    <a:pt x="2776856" y="334549"/>
                    <a:pt x="2473511" y="804637"/>
                    <a:pt x="2473312" y="1322772"/>
                  </a:cubicBezTo>
                  <a:cubicBezTo>
                    <a:pt x="2473312" y="1956118"/>
                    <a:pt x="1958093" y="2471394"/>
                    <a:pt x="1324747" y="2471394"/>
                  </a:cubicBezTo>
                  <a:cubicBezTo>
                    <a:pt x="691402" y="2471394"/>
                    <a:pt x="176126" y="1956118"/>
                    <a:pt x="176126" y="1322772"/>
                  </a:cubicBezTo>
                  <a:cubicBezTo>
                    <a:pt x="176126" y="689427"/>
                    <a:pt x="691402" y="174151"/>
                    <a:pt x="1324747" y="174151"/>
                  </a:cubicBezTo>
                  <a:cubicBezTo>
                    <a:pt x="1866337" y="174151"/>
                    <a:pt x="2321469" y="551025"/>
                    <a:pt x="2442044" y="1056277"/>
                  </a:cubicBezTo>
                  <a:cubicBezTo>
                    <a:pt x="2460560" y="961076"/>
                    <a:pt x="2489203" y="868131"/>
                    <a:pt x="2527477" y="779018"/>
                  </a:cubicBezTo>
                  <a:cubicBezTo>
                    <a:pt x="2227538" y="113356"/>
                    <a:pt x="1444764" y="-183126"/>
                    <a:pt x="779102" y="116808"/>
                  </a:cubicBezTo>
                  <a:cubicBezTo>
                    <a:pt x="113435" y="416747"/>
                    <a:pt x="-183041" y="1199521"/>
                    <a:pt x="116892" y="1865182"/>
                  </a:cubicBezTo>
                  <a:cubicBezTo>
                    <a:pt x="416831" y="2530850"/>
                    <a:pt x="1199605" y="2827332"/>
                    <a:pt x="1865266" y="2527393"/>
                  </a:cubicBezTo>
                  <a:cubicBezTo>
                    <a:pt x="2339131" y="2313878"/>
                    <a:pt x="2643917" y="1842514"/>
                    <a:pt x="2644179" y="1322772"/>
                  </a:cubicBezTo>
                  <a:cubicBezTo>
                    <a:pt x="2644179" y="689427"/>
                    <a:pt x="3159455" y="174151"/>
                    <a:pt x="3792800" y="1741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386;p44">
            <a:extLst>
              <a:ext uri="{FF2B5EF4-FFF2-40B4-BE49-F238E27FC236}">
                <a16:creationId xmlns:a16="http://schemas.microsoft.com/office/drawing/2014/main" id="{8EB29560-F327-F097-0936-2D35DA12F5E3}"/>
              </a:ext>
            </a:extLst>
          </p:cNvPr>
          <p:cNvSpPr/>
          <p:nvPr userDrawn="1"/>
        </p:nvSpPr>
        <p:spPr>
          <a:xfrm>
            <a:off x="1527207" y="2213404"/>
            <a:ext cx="2586000" cy="2586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87;p44">
            <a:extLst>
              <a:ext uri="{FF2B5EF4-FFF2-40B4-BE49-F238E27FC236}">
                <a16:creationId xmlns:a16="http://schemas.microsoft.com/office/drawing/2014/main" id="{2AEEC726-B81A-7C71-5CB3-FC996AFC4067}"/>
              </a:ext>
            </a:extLst>
          </p:cNvPr>
          <p:cNvSpPr/>
          <p:nvPr userDrawn="1"/>
        </p:nvSpPr>
        <p:spPr>
          <a:xfrm>
            <a:off x="4803005" y="2213404"/>
            <a:ext cx="2586000" cy="2586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88;p44">
            <a:extLst>
              <a:ext uri="{FF2B5EF4-FFF2-40B4-BE49-F238E27FC236}">
                <a16:creationId xmlns:a16="http://schemas.microsoft.com/office/drawing/2014/main" id="{EBFBC9C8-EEE9-6819-A471-B4ADECCDA8FE}"/>
              </a:ext>
            </a:extLst>
          </p:cNvPr>
          <p:cNvSpPr/>
          <p:nvPr userDrawn="1"/>
        </p:nvSpPr>
        <p:spPr>
          <a:xfrm>
            <a:off x="8120248" y="2213403"/>
            <a:ext cx="2586000" cy="2586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549DBFA3-CE78-88EB-46C9-ECDFE5BDBF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7802" y="3506398"/>
            <a:ext cx="2004809" cy="810339"/>
          </a:xfrm>
          <a:noFill/>
        </p:spPr>
        <p:txBody>
          <a:bodyPr wrap="square" rtlCol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B4D6781D-BEB7-8696-0CA3-25E9E60C8D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3595" y="3506397"/>
            <a:ext cx="2004809" cy="810339"/>
          </a:xfrm>
          <a:noFill/>
        </p:spPr>
        <p:txBody>
          <a:bodyPr wrap="square" rtlCol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350DC81E-DAC6-200A-6040-51E4F40682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10843" y="3506396"/>
            <a:ext cx="2004809" cy="810339"/>
          </a:xfrm>
          <a:noFill/>
        </p:spPr>
        <p:txBody>
          <a:bodyPr wrap="square" rtlCol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928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5CD6829-9403-674F-4AED-CCCFBA83B418}"/>
              </a:ext>
            </a:extLst>
          </p:cNvPr>
          <p:cNvSpPr/>
          <p:nvPr userDrawn="1"/>
        </p:nvSpPr>
        <p:spPr>
          <a:xfrm>
            <a:off x="3175" y="69344"/>
            <a:ext cx="12188825" cy="6082119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47000">
                <a:schemeClr val="bg1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20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B36DC-4418-77B2-15AF-F0D32FFA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2A19DC-5AD9-4A37-C099-A91681D409F9}"/>
              </a:ext>
            </a:extLst>
          </p:cNvPr>
          <p:cNvSpPr txBox="1">
            <a:spLocks/>
          </p:cNvSpPr>
          <p:nvPr userDrawn="1"/>
        </p:nvSpPr>
        <p:spPr>
          <a:xfrm>
            <a:off x="4345897" y="1583704"/>
            <a:ext cx="3496273" cy="4066186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txBody>
          <a:bodyPr vert="horz" wrap="square" lIns="144000" tIns="72000" rIns="144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2A23B1-80D3-CB7F-300F-0D57BF94116F}"/>
              </a:ext>
            </a:extLst>
          </p:cNvPr>
          <p:cNvSpPr txBox="1">
            <a:spLocks/>
          </p:cNvSpPr>
          <p:nvPr userDrawn="1"/>
        </p:nvSpPr>
        <p:spPr>
          <a:xfrm>
            <a:off x="658979" y="1583704"/>
            <a:ext cx="3493157" cy="4066186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txBody>
          <a:bodyPr vert="horz" wrap="square" lIns="144000" tIns="72000" rIns="144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D72E85-582C-5E8B-13CF-F74A50596060}"/>
              </a:ext>
            </a:extLst>
          </p:cNvPr>
          <p:cNvSpPr txBox="1">
            <a:spLocks/>
          </p:cNvSpPr>
          <p:nvPr userDrawn="1"/>
        </p:nvSpPr>
        <p:spPr>
          <a:xfrm>
            <a:off x="8035932" y="1583704"/>
            <a:ext cx="3493008" cy="4066186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txBody>
          <a:bodyPr vert="horz" wrap="square" lIns="144000" tIns="72000" rIns="144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BE115-C317-9084-93C1-AE4D7EC571F6}"/>
              </a:ext>
            </a:extLst>
          </p:cNvPr>
          <p:cNvSpPr txBox="1">
            <a:spLocks/>
          </p:cNvSpPr>
          <p:nvPr userDrawn="1"/>
        </p:nvSpPr>
        <p:spPr>
          <a:xfrm>
            <a:off x="4345897" y="4469876"/>
            <a:ext cx="3493008" cy="1180014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accent1"/>
            </a:solidFill>
          </a:ln>
        </p:spPr>
        <p:txBody>
          <a:bodyPr vert="horz" wrap="square" lIns="144000" tIns="72000" rIns="144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A9651D-034A-CF5C-46BE-8B0CBA50B5BC}"/>
              </a:ext>
            </a:extLst>
          </p:cNvPr>
          <p:cNvSpPr txBox="1">
            <a:spLocks/>
          </p:cNvSpPr>
          <p:nvPr userDrawn="1"/>
        </p:nvSpPr>
        <p:spPr>
          <a:xfrm>
            <a:off x="658978" y="4469876"/>
            <a:ext cx="3493008" cy="1180014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accent1"/>
            </a:solidFill>
          </a:ln>
        </p:spPr>
        <p:txBody>
          <a:bodyPr vert="horz" wrap="square" lIns="144000" tIns="72000" rIns="144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4FB9D-6022-5B85-341A-6C893D5F2B60}"/>
              </a:ext>
            </a:extLst>
          </p:cNvPr>
          <p:cNvSpPr txBox="1">
            <a:spLocks/>
          </p:cNvSpPr>
          <p:nvPr userDrawn="1"/>
        </p:nvSpPr>
        <p:spPr>
          <a:xfrm>
            <a:off x="8035932" y="4469876"/>
            <a:ext cx="3493008" cy="1180014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accent1"/>
            </a:solidFill>
          </a:ln>
        </p:spPr>
        <p:txBody>
          <a:bodyPr vert="horz" wrap="square" lIns="144000" tIns="72000" rIns="144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spc="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76EFCD5-1525-340C-9E5C-3E87E8F3C2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783" y="4643485"/>
            <a:ext cx="2909548" cy="83279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0C33417-3AEF-0E8B-A816-EF38C2ECB3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41226" y="4643485"/>
            <a:ext cx="2909548" cy="83279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CD04E22-3D87-2513-0EDD-3921D4F93FF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35881" y="4643485"/>
            <a:ext cx="2909548" cy="83279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074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ection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5F260B-CDFA-F11E-49E5-F5B9D361D620}"/>
              </a:ext>
            </a:extLst>
          </p:cNvPr>
          <p:cNvSpPr/>
          <p:nvPr userDrawn="1"/>
        </p:nvSpPr>
        <p:spPr>
          <a:xfrm>
            <a:off x="-1" y="3322796"/>
            <a:ext cx="12188825" cy="65038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508000" sx="102000" sy="102000" algn="ctr" rotWithShape="0">
              <a:schemeClr val="accent6">
                <a:lumMod val="50000"/>
                <a:alpha val="22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93295CF-821D-17C8-E3A1-C86FD8F14513}"/>
              </a:ext>
            </a:extLst>
          </p:cNvPr>
          <p:cNvSpPr/>
          <p:nvPr userDrawn="1"/>
        </p:nvSpPr>
        <p:spPr>
          <a:xfrm>
            <a:off x="568767" y="3520240"/>
            <a:ext cx="11051288" cy="25549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89802BC-06B5-3DF3-EDFF-8A56ABD9BCEE}"/>
              </a:ext>
            </a:extLst>
          </p:cNvPr>
          <p:cNvSpPr/>
          <p:nvPr/>
        </p:nvSpPr>
        <p:spPr>
          <a:xfrm>
            <a:off x="1184411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4879829-7BC7-F390-53CF-FE06B77C116B}"/>
              </a:ext>
            </a:extLst>
          </p:cNvPr>
          <p:cNvSpPr/>
          <p:nvPr/>
        </p:nvSpPr>
        <p:spPr>
          <a:xfrm>
            <a:off x="4927665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7C03079-14B7-B0BC-005D-5959C83F1291}"/>
              </a:ext>
            </a:extLst>
          </p:cNvPr>
          <p:cNvSpPr/>
          <p:nvPr userDrawn="1"/>
        </p:nvSpPr>
        <p:spPr>
          <a:xfrm>
            <a:off x="10737001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FFCC973-0BD7-4A78-23E1-98BAC0849F0E}"/>
              </a:ext>
            </a:extLst>
          </p:cNvPr>
          <p:cNvCxnSpPr>
            <a:stCxn id="42" idx="0"/>
          </p:cNvCxnSpPr>
          <p:nvPr userDrawn="1"/>
        </p:nvCxnSpPr>
        <p:spPr bwMode="gray">
          <a:xfrm flipV="1">
            <a:off x="1276007" y="2886844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>
                    <a:alpha val="0"/>
                  </a:schemeClr>
                </a:gs>
                <a:gs pos="0">
                  <a:schemeClr val="accent6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8E10226-A833-C3A8-11C6-490E8481CAB2}"/>
              </a:ext>
            </a:extLst>
          </p:cNvPr>
          <p:cNvCxnSpPr/>
          <p:nvPr userDrawn="1"/>
        </p:nvCxnSpPr>
        <p:spPr bwMode="gray">
          <a:xfrm flipV="1">
            <a:off x="3147634" y="3722450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/>
                </a:gs>
                <a:gs pos="0">
                  <a:schemeClr val="accent6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25F3C361-3D20-7C31-2418-8F71B34A50A8}"/>
              </a:ext>
            </a:extLst>
          </p:cNvPr>
          <p:cNvSpPr/>
          <p:nvPr userDrawn="1"/>
        </p:nvSpPr>
        <p:spPr>
          <a:xfrm>
            <a:off x="3056038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03EECCD-9288-234D-8A2B-BEEC0E886BE6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6955707" y="3739583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/>
                </a:gs>
                <a:gs pos="0">
                  <a:schemeClr val="accent6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71B8224C-4CE0-6B4B-EE71-0CDCD677F776}"/>
              </a:ext>
            </a:extLst>
          </p:cNvPr>
          <p:cNvSpPr/>
          <p:nvPr userDrawn="1"/>
        </p:nvSpPr>
        <p:spPr>
          <a:xfrm>
            <a:off x="6864111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F1DA1C4-5786-8669-2680-D5DB0BBD0C92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10828597" y="3739583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/>
                </a:gs>
                <a:gs pos="0">
                  <a:schemeClr val="accent6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860DC2-DA8B-FBBC-412F-F0D9080C1F65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5019261" y="2886844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>
                    <a:alpha val="0"/>
                  </a:schemeClr>
                </a:gs>
                <a:gs pos="0">
                  <a:schemeClr val="accent6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0E7D0DF-4A0B-389F-A6A4-A41ECF7A4A51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8892152" y="2886843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>
                    <a:alpha val="0"/>
                  </a:schemeClr>
                </a:gs>
                <a:gs pos="0">
                  <a:schemeClr val="accent6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D3FEE5FB-15C7-D9E1-B7AA-8B2E1359ADA8}"/>
              </a:ext>
            </a:extLst>
          </p:cNvPr>
          <p:cNvSpPr/>
          <p:nvPr userDrawn="1"/>
        </p:nvSpPr>
        <p:spPr>
          <a:xfrm>
            <a:off x="8800556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AEFCF-DEC1-4229-A8B9-7536CE4E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4834E11-3B6F-461D-9C3B-25793F586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651" y="1784939"/>
            <a:ext cx="2011502" cy="963026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4EE62E1-823D-4977-89E7-FD50658407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302" y="1784939"/>
            <a:ext cx="2268476" cy="963026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C1CDE05-BA79-42F4-820B-5F78D8134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1193" y="1784939"/>
            <a:ext cx="2268476" cy="963026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4FCF712D-D1F1-44D1-9508-4BDD2AB727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11665" y="4528247"/>
            <a:ext cx="2268476" cy="963026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2A2A62F6-6136-4F3E-8258-92D8795200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28689" y="4550668"/>
            <a:ext cx="2268476" cy="963026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F4F3FEF-26FB-441E-937B-05784C44F6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94975" y="2903978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5EE9AF7-38F8-4BF8-9026-9CC716CD27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1613" y="4004286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F881389-1ED8-4F5A-92A3-109CA0FDE2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3158" y="2903978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17B5002-023F-4DB0-9259-4C7020F60F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44503" y="4004286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2AADE18-EE11-45B0-89C7-D9A5E7D447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76048" y="2903978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3A406CD1-0907-4670-3E86-19E6AFB916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2196" y="4004286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2E6E953D-C1A1-B7E5-B283-EF48BAD2DCD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17485" y="4550668"/>
            <a:ext cx="2011680" cy="963026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096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ection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FEB93F4-88F9-FBB6-463F-9D593046CA20}"/>
              </a:ext>
            </a:extLst>
          </p:cNvPr>
          <p:cNvSpPr/>
          <p:nvPr userDrawn="1"/>
        </p:nvSpPr>
        <p:spPr>
          <a:xfrm>
            <a:off x="3175" y="75400"/>
            <a:ext cx="12188825" cy="6082119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47000">
                <a:schemeClr val="bg1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20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D80DA-3B51-41AC-9480-62105ADE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51E854-6278-F197-2A16-2E2B6A096E56}"/>
              </a:ext>
            </a:extLst>
          </p:cNvPr>
          <p:cNvSpPr/>
          <p:nvPr userDrawn="1"/>
        </p:nvSpPr>
        <p:spPr>
          <a:xfrm>
            <a:off x="-1" y="3322796"/>
            <a:ext cx="12188825" cy="65038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508000" sx="102000" sy="102000" algn="ctr" rotWithShape="0">
              <a:schemeClr val="accent6">
                <a:lumMod val="50000"/>
                <a:alpha val="22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102592F-CA85-9ACB-3AB9-EDE9624D65A0}"/>
              </a:ext>
            </a:extLst>
          </p:cNvPr>
          <p:cNvSpPr/>
          <p:nvPr userDrawn="1"/>
        </p:nvSpPr>
        <p:spPr>
          <a:xfrm>
            <a:off x="568767" y="3520240"/>
            <a:ext cx="11051288" cy="25549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9AE08C4-3FCC-7A41-99B4-F7C5B4BB2DB2}"/>
              </a:ext>
            </a:extLst>
          </p:cNvPr>
          <p:cNvSpPr/>
          <p:nvPr userDrawn="1"/>
        </p:nvSpPr>
        <p:spPr>
          <a:xfrm>
            <a:off x="1619259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E44F0E2-173C-45F1-9546-8C25706D12AA}"/>
              </a:ext>
            </a:extLst>
          </p:cNvPr>
          <p:cNvSpPr/>
          <p:nvPr userDrawn="1"/>
        </p:nvSpPr>
        <p:spPr>
          <a:xfrm>
            <a:off x="6006315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9305E0D-C99A-522A-4050-810095546CF3}"/>
              </a:ext>
            </a:extLst>
          </p:cNvPr>
          <p:cNvCxnSpPr>
            <a:stCxn id="45" idx="0"/>
          </p:cNvCxnSpPr>
          <p:nvPr userDrawn="1"/>
        </p:nvCxnSpPr>
        <p:spPr bwMode="gray">
          <a:xfrm flipV="1">
            <a:off x="1710855" y="2886844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>
                    <a:alpha val="0"/>
                  </a:schemeClr>
                </a:gs>
                <a:gs pos="0">
                  <a:schemeClr val="accent6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B26B391-61A1-8460-A854-1EC4C8D3041A}"/>
              </a:ext>
            </a:extLst>
          </p:cNvPr>
          <p:cNvCxnSpPr/>
          <p:nvPr userDrawn="1"/>
        </p:nvCxnSpPr>
        <p:spPr bwMode="gray">
          <a:xfrm flipV="1">
            <a:off x="3904203" y="3722450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/>
                </a:gs>
                <a:gs pos="0">
                  <a:schemeClr val="accent6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AF1D91F0-20B3-96D2-0DA0-7C8E29995007}"/>
              </a:ext>
            </a:extLst>
          </p:cNvPr>
          <p:cNvSpPr/>
          <p:nvPr userDrawn="1"/>
        </p:nvSpPr>
        <p:spPr>
          <a:xfrm>
            <a:off x="3812607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6ECA23D-FC7E-0712-31B6-E2A3B1701CFC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8289410" y="3739583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/>
                </a:gs>
                <a:gs pos="0">
                  <a:schemeClr val="accent6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32650F08-7980-CEA7-127A-EE1F573C4A85}"/>
              </a:ext>
            </a:extLst>
          </p:cNvPr>
          <p:cNvSpPr/>
          <p:nvPr userDrawn="1"/>
        </p:nvSpPr>
        <p:spPr>
          <a:xfrm>
            <a:off x="8197814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649A340-B454-2898-3F18-ED28475ED8DB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6097911" y="2886844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>
                    <a:alpha val="0"/>
                  </a:schemeClr>
                </a:gs>
                <a:gs pos="0">
                  <a:schemeClr val="accent6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706CA74-AEE4-AF9B-979B-D41A3563FC18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10481144" y="2886843"/>
            <a:ext cx="0" cy="669547"/>
          </a:xfrm>
          <a:prstGeom prst="line">
            <a:avLst/>
          </a:prstGeom>
          <a:noFill/>
          <a:ln w="25400" cap="flat" cmpd="sng" algn="ctr">
            <a:gradFill>
              <a:gsLst>
                <a:gs pos="100000">
                  <a:schemeClr val="accent6">
                    <a:alpha val="0"/>
                  </a:schemeClr>
                </a:gs>
                <a:gs pos="0">
                  <a:schemeClr val="accent6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FFBA0D56-942D-C621-503A-6947461A888F}"/>
              </a:ext>
            </a:extLst>
          </p:cNvPr>
          <p:cNvSpPr/>
          <p:nvPr userDrawn="1"/>
        </p:nvSpPr>
        <p:spPr>
          <a:xfrm>
            <a:off x="10389548" y="3556391"/>
            <a:ext cx="183192" cy="183192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81A5CBF8-57C0-232D-BF91-E1B0BD3C2C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999" y="1784939"/>
            <a:ext cx="2267712" cy="963026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76FE426-A2AD-4283-FF13-B8AFB62A62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6952" y="1784939"/>
            <a:ext cx="2268476" cy="963026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083A1B7F-DF54-7704-2EF4-5B86AAAF44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50185" y="1784939"/>
            <a:ext cx="2268476" cy="963026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031B1A0A-7297-F892-B1E6-7246C5AAD5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8234" y="4528247"/>
            <a:ext cx="2268476" cy="963026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3CBB8A9E-BDB7-D8D2-FC3D-747559A229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62392" y="4550668"/>
            <a:ext cx="2268476" cy="963026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B63DC826-BB26-F5EC-A02B-A471560731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1544" y="2903978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81C653AB-442C-5309-83FA-0CD004C24F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50263" y="4004286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974A2C13-86A3-BF25-496E-595B31C815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36861" y="2903978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D0A7FE1C-F3FC-C9F3-D8B5-378743E5D2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33495" y="4004286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F993C8BE-5696-98A8-DB34-FC82D37AA7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7044" y="4004286"/>
            <a:ext cx="1495299" cy="391681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89289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 Ven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C4EF-A93B-4CC5-82A9-AA89BD9C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7FD136D5-4CA7-4BE5-8499-DC89EF354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9551" y="1635864"/>
            <a:ext cx="4111657" cy="500875"/>
          </a:xfrm>
          <a:noFill/>
        </p:spPr>
        <p:txBody>
          <a:bodyPr wrap="square" tIns="0" bIns="0"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43CD45DA-B078-4EF3-8E5C-AFD215699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9551" y="2152317"/>
            <a:ext cx="4111657" cy="758474"/>
          </a:xfrm>
          <a:noFill/>
        </p:spPr>
        <p:txBody>
          <a:bodyPr wrap="square" rtlCol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2E8902C-79F5-4F2A-B8F2-E8F1CFB2D4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9551" y="3111707"/>
            <a:ext cx="4111657" cy="500875"/>
          </a:xfrm>
          <a:noFill/>
        </p:spPr>
        <p:txBody>
          <a:bodyPr wrap="square" tIns="0" bIns="0"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376FABA7-F17E-4C6B-81FF-3A9017074F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9551" y="3629766"/>
            <a:ext cx="4111657" cy="758474"/>
          </a:xfrm>
          <a:noFill/>
        </p:spPr>
        <p:txBody>
          <a:bodyPr wrap="square" rtlCol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1004905A-C00D-4674-8030-DAB636CE27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7821" y="4586360"/>
            <a:ext cx="4111657" cy="500875"/>
          </a:xfrm>
          <a:noFill/>
        </p:spPr>
        <p:txBody>
          <a:bodyPr wrap="square" tIns="0" bIns="0"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A0136EB9-A16D-41B6-B985-22FB3DE3C6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77821" y="5102813"/>
            <a:ext cx="4111657" cy="758474"/>
          </a:xfrm>
          <a:noFill/>
        </p:spPr>
        <p:txBody>
          <a:bodyPr wrap="square" rtlCol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4577956-7CC2-B0F1-4E4E-AADE00B84DE2}"/>
              </a:ext>
            </a:extLst>
          </p:cNvPr>
          <p:cNvSpPr/>
          <p:nvPr/>
        </p:nvSpPr>
        <p:spPr>
          <a:xfrm>
            <a:off x="1282317" y="1635871"/>
            <a:ext cx="2923839" cy="2224975"/>
          </a:xfrm>
          <a:custGeom>
            <a:avLst/>
            <a:gdLst>
              <a:gd name="connsiteX0" fmla="*/ 2362195 w 2923839"/>
              <a:gd name="connsiteY0" fmla="*/ 145835 h 2224975"/>
              <a:gd name="connsiteX1" fmla="*/ 1517497 w 2923839"/>
              <a:gd name="connsiteY1" fmla="*/ 40216 h 2224975"/>
              <a:gd name="connsiteX2" fmla="*/ 1175975 w 2923839"/>
              <a:gd name="connsiteY2" fmla="*/ 199214 h 2224975"/>
              <a:gd name="connsiteX3" fmla="*/ 844951 w 2923839"/>
              <a:gd name="connsiteY3" fmla="*/ 561860 h 2224975"/>
              <a:gd name="connsiteX4" fmla="*/ 0 w 2923839"/>
              <a:gd name="connsiteY4" fmla="*/ 2045584 h 2224975"/>
              <a:gd name="connsiteX5" fmla="*/ 135723 w 2923839"/>
              <a:gd name="connsiteY5" fmla="*/ 1993471 h 2224975"/>
              <a:gd name="connsiteX6" fmla="*/ 1261102 w 2923839"/>
              <a:gd name="connsiteY6" fmla="*/ 2079104 h 2224975"/>
              <a:gd name="connsiteX7" fmla="*/ 2105801 w 2923839"/>
              <a:gd name="connsiteY7" fmla="*/ 2184849 h 2224975"/>
              <a:gd name="connsiteX8" fmla="*/ 2447449 w 2923839"/>
              <a:gd name="connsiteY8" fmla="*/ 2025725 h 2224975"/>
              <a:gd name="connsiteX9" fmla="*/ 2778600 w 2923839"/>
              <a:gd name="connsiteY9" fmla="*/ 1662827 h 2224975"/>
              <a:gd name="connsiteX10" fmla="*/ 2779611 w 2923839"/>
              <a:gd name="connsiteY10" fmla="*/ 1660929 h 2224975"/>
              <a:gd name="connsiteX11" fmla="*/ 2362195 w 2923839"/>
              <a:gd name="connsiteY11" fmla="*/ 145835 h 222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3839" h="2224975">
                <a:moveTo>
                  <a:pt x="2362195" y="145835"/>
                </a:moveTo>
                <a:cubicBezTo>
                  <a:pt x="2104409" y="-893"/>
                  <a:pt x="1804502" y="-38460"/>
                  <a:pt x="1517497" y="40216"/>
                </a:cubicBezTo>
                <a:cubicBezTo>
                  <a:pt x="1394423" y="73989"/>
                  <a:pt x="1279443" y="127494"/>
                  <a:pt x="1175975" y="199214"/>
                </a:cubicBezTo>
                <a:cubicBezTo>
                  <a:pt x="1039492" y="293828"/>
                  <a:pt x="928181" y="415891"/>
                  <a:pt x="844951" y="561860"/>
                </a:cubicBezTo>
                <a:lnTo>
                  <a:pt x="0" y="2045584"/>
                </a:lnTo>
                <a:lnTo>
                  <a:pt x="135723" y="1993471"/>
                </a:lnTo>
                <a:cubicBezTo>
                  <a:pt x="505706" y="1851296"/>
                  <a:pt x="915912" y="1882539"/>
                  <a:pt x="1261102" y="2079104"/>
                </a:cubicBezTo>
                <a:cubicBezTo>
                  <a:pt x="1518888" y="2225832"/>
                  <a:pt x="1818795" y="2263400"/>
                  <a:pt x="2105801" y="2184849"/>
                </a:cubicBezTo>
                <a:cubicBezTo>
                  <a:pt x="2229002" y="2151077"/>
                  <a:pt x="2343981" y="2097572"/>
                  <a:pt x="2447449" y="2025725"/>
                </a:cubicBezTo>
                <a:cubicBezTo>
                  <a:pt x="2583932" y="1931111"/>
                  <a:pt x="2695369" y="1809049"/>
                  <a:pt x="2778600" y="1662827"/>
                </a:cubicBezTo>
                <a:lnTo>
                  <a:pt x="2779611" y="1660929"/>
                </a:lnTo>
                <a:cubicBezTo>
                  <a:pt x="3081415" y="1128407"/>
                  <a:pt x="2894084" y="448778"/>
                  <a:pt x="2362195" y="145835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E5A766-290E-D4CE-AC50-47828CE9F06E}"/>
              </a:ext>
            </a:extLst>
          </p:cNvPr>
          <p:cNvSpPr/>
          <p:nvPr/>
        </p:nvSpPr>
        <p:spPr>
          <a:xfrm>
            <a:off x="2172931" y="1826357"/>
            <a:ext cx="1845105" cy="1844852"/>
          </a:xfrm>
          <a:custGeom>
            <a:avLst/>
            <a:gdLst>
              <a:gd name="connsiteX0" fmla="*/ 1845105 w 1845105"/>
              <a:gd name="connsiteY0" fmla="*/ 922363 h 1844852"/>
              <a:gd name="connsiteX1" fmla="*/ 922489 w 1845105"/>
              <a:gd name="connsiteY1" fmla="*/ 1844852 h 1844852"/>
              <a:gd name="connsiteX2" fmla="*/ 0 w 1845105"/>
              <a:gd name="connsiteY2" fmla="*/ 922363 h 1844852"/>
              <a:gd name="connsiteX3" fmla="*/ 922489 w 1845105"/>
              <a:gd name="connsiteY3" fmla="*/ 0 h 1844852"/>
              <a:gd name="connsiteX4" fmla="*/ 1845105 w 1845105"/>
              <a:gd name="connsiteY4" fmla="*/ 922489 h 184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105" h="1844852">
                <a:moveTo>
                  <a:pt x="1845105" y="922363"/>
                </a:moveTo>
                <a:cubicBezTo>
                  <a:pt x="1845105" y="1431737"/>
                  <a:pt x="1431990" y="1844726"/>
                  <a:pt x="922489" y="1844852"/>
                </a:cubicBezTo>
                <a:cubicBezTo>
                  <a:pt x="413115" y="1844852"/>
                  <a:pt x="0" y="1431863"/>
                  <a:pt x="0" y="922363"/>
                </a:cubicBezTo>
                <a:cubicBezTo>
                  <a:pt x="0" y="412862"/>
                  <a:pt x="413115" y="-126"/>
                  <a:pt x="922489" y="0"/>
                </a:cubicBezTo>
                <a:cubicBezTo>
                  <a:pt x="1432116" y="0"/>
                  <a:pt x="1845105" y="412862"/>
                  <a:pt x="1845105" y="922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BD55385-C9B6-1F54-464C-0DD84526E191}"/>
              </a:ext>
            </a:extLst>
          </p:cNvPr>
          <p:cNvSpPr/>
          <p:nvPr userDrawn="1"/>
        </p:nvSpPr>
        <p:spPr>
          <a:xfrm>
            <a:off x="2361653" y="2014827"/>
            <a:ext cx="1467533" cy="1467533"/>
          </a:xfrm>
          <a:custGeom>
            <a:avLst/>
            <a:gdLst>
              <a:gd name="connsiteX0" fmla="*/ 733767 w 1467533"/>
              <a:gd name="connsiteY0" fmla="*/ 1467534 h 1467533"/>
              <a:gd name="connsiteX1" fmla="*/ 0 w 1467533"/>
              <a:gd name="connsiteY1" fmla="*/ 733767 h 1467533"/>
              <a:gd name="connsiteX2" fmla="*/ 733640 w 1467533"/>
              <a:gd name="connsiteY2" fmla="*/ 0 h 1467533"/>
              <a:gd name="connsiteX3" fmla="*/ 1467534 w 1467533"/>
              <a:gd name="connsiteY3" fmla="*/ 733640 h 1467533"/>
              <a:gd name="connsiteX4" fmla="*/ 733767 w 1467533"/>
              <a:gd name="connsiteY4" fmla="*/ 1467407 h 146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533" h="1467533">
                <a:moveTo>
                  <a:pt x="733767" y="1467534"/>
                </a:moveTo>
                <a:cubicBezTo>
                  <a:pt x="329126" y="1467534"/>
                  <a:pt x="-126" y="1138281"/>
                  <a:pt x="0" y="733767"/>
                </a:cubicBezTo>
                <a:cubicBezTo>
                  <a:pt x="0" y="329126"/>
                  <a:pt x="329253" y="0"/>
                  <a:pt x="733640" y="0"/>
                </a:cubicBezTo>
                <a:cubicBezTo>
                  <a:pt x="1138281" y="0"/>
                  <a:pt x="1467407" y="329126"/>
                  <a:pt x="1467534" y="733640"/>
                </a:cubicBezTo>
                <a:cubicBezTo>
                  <a:pt x="1467534" y="1138281"/>
                  <a:pt x="1138281" y="1467534"/>
                  <a:pt x="733767" y="1467407"/>
                </a:cubicBezTo>
                <a:close/>
              </a:path>
            </a:pathLst>
          </a:custGeom>
          <a:solidFill>
            <a:schemeClr val="bg1"/>
          </a:solidFill>
          <a:ln w="3492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23487E-E810-3934-495D-EDC2C841D8BA}"/>
              </a:ext>
            </a:extLst>
          </p:cNvPr>
          <p:cNvSpPr/>
          <p:nvPr/>
        </p:nvSpPr>
        <p:spPr>
          <a:xfrm>
            <a:off x="773177" y="3695727"/>
            <a:ext cx="2826431" cy="2214884"/>
          </a:xfrm>
          <a:custGeom>
            <a:avLst/>
            <a:gdLst>
              <a:gd name="connsiteX0" fmla="*/ 2713349 w 2826431"/>
              <a:gd name="connsiteY0" fmla="*/ 2123530 h 2214884"/>
              <a:gd name="connsiteX1" fmla="*/ 2224846 w 2826431"/>
              <a:gd name="connsiteY1" fmla="*/ 1106047 h 2214884"/>
              <a:gd name="connsiteX2" fmla="*/ 1894076 w 2826431"/>
              <a:gd name="connsiteY2" fmla="*/ 321684 h 2214884"/>
              <a:gd name="connsiteX3" fmla="*/ 1585441 w 2826431"/>
              <a:gd name="connsiteY3" fmla="*/ 105260 h 2214884"/>
              <a:gd name="connsiteX4" fmla="*/ 1105539 w 2826431"/>
              <a:gd name="connsiteY4" fmla="*/ 21 h 2214884"/>
              <a:gd name="connsiteX5" fmla="*/ 1103389 w 2826431"/>
              <a:gd name="connsiteY5" fmla="*/ 21 h 2214884"/>
              <a:gd name="connsiteX6" fmla="*/ 19 w 2826431"/>
              <a:gd name="connsiteY6" fmla="*/ 1119076 h 2214884"/>
              <a:gd name="connsiteX7" fmla="*/ 330916 w 2826431"/>
              <a:gd name="connsiteY7" fmla="*/ 1903312 h 2214884"/>
              <a:gd name="connsiteX8" fmla="*/ 639424 w 2826431"/>
              <a:gd name="connsiteY8" fmla="*/ 2119609 h 2214884"/>
              <a:gd name="connsiteX9" fmla="*/ 1118947 w 2826431"/>
              <a:gd name="connsiteY9" fmla="*/ 2214856 h 2214884"/>
              <a:gd name="connsiteX10" fmla="*/ 2826431 w 2826431"/>
              <a:gd name="connsiteY10" fmla="*/ 2214856 h 2214884"/>
              <a:gd name="connsiteX11" fmla="*/ 2713349 w 2826431"/>
              <a:gd name="connsiteY11" fmla="*/ 2123404 h 2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431" h="2214884">
                <a:moveTo>
                  <a:pt x="2713349" y="2123530"/>
                </a:moveTo>
                <a:cubicBezTo>
                  <a:pt x="2405221" y="1874219"/>
                  <a:pt x="2227123" y="1503351"/>
                  <a:pt x="2224846" y="1106047"/>
                </a:cubicBezTo>
                <a:cubicBezTo>
                  <a:pt x="2223075" y="809429"/>
                  <a:pt x="2105567" y="530898"/>
                  <a:pt x="1894076" y="321684"/>
                </a:cubicBezTo>
                <a:cubicBezTo>
                  <a:pt x="1803130" y="231877"/>
                  <a:pt x="1699408" y="159019"/>
                  <a:pt x="1585441" y="105260"/>
                </a:cubicBezTo>
                <a:cubicBezTo>
                  <a:pt x="1435171" y="34426"/>
                  <a:pt x="1273897" y="-991"/>
                  <a:pt x="1105539" y="21"/>
                </a:cubicBezTo>
                <a:lnTo>
                  <a:pt x="1103389" y="21"/>
                </a:lnTo>
                <a:cubicBezTo>
                  <a:pt x="491431" y="4954"/>
                  <a:pt x="-3523" y="506992"/>
                  <a:pt x="19" y="1119076"/>
                </a:cubicBezTo>
                <a:cubicBezTo>
                  <a:pt x="1790" y="1415694"/>
                  <a:pt x="119299" y="1694224"/>
                  <a:pt x="330916" y="1903312"/>
                </a:cubicBezTo>
                <a:cubicBezTo>
                  <a:pt x="421736" y="1993120"/>
                  <a:pt x="525584" y="2065851"/>
                  <a:pt x="639424" y="2119609"/>
                </a:cubicBezTo>
                <a:cubicBezTo>
                  <a:pt x="789568" y="2190443"/>
                  <a:pt x="950968" y="2215868"/>
                  <a:pt x="1118947" y="2214856"/>
                </a:cubicBezTo>
                <a:lnTo>
                  <a:pt x="2826431" y="2214856"/>
                </a:lnTo>
                <a:lnTo>
                  <a:pt x="2713349" y="2123404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6C3DC1-ECC9-6918-8AF0-3186784340F1}"/>
              </a:ext>
            </a:extLst>
          </p:cNvPr>
          <p:cNvSpPr/>
          <p:nvPr/>
        </p:nvSpPr>
        <p:spPr>
          <a:xfrm>
            <a:off x="966345" y="3887380"/>
            <a:ext cx="1845105" cy="1844978"/>
          </a:xfrm>
          <a:custGeom>
            <a:avLst/>
            <a:gdLst>
              <a:gd name="connsiteX0" fmla="*/ 1845105 w 1845105"/>
              <a:gd name="connsiteY0" fmla="*/ 922489 h 1844978"/>
              <a:gd name="connsiteX1" fmla="*/ 922489 w 1845105"/>
              <a:gd name="connsiteY1" fmla="*/ 1844979 h 1844978"/>
              <a:gd name="connsiteX2" fmla="*/ 0 w 1845105"/>
              <a:gd name="connsiteY2" fmla="*/ 922489 h 1844978"/>
              <a:gd name="connsiteX3" fmla="*/ 922489 w 1845105"/>
              <a:gd name="connsiteY3" fmla="*/ 0 h 1844978"/>
              <a:gd name="connsiteX4" fmla="*/ 1845105 w 1845105"/>
              <a:gd name="connsiteY4" fmla="*/ 922489 h 184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105" h="1844978">
                <a:moveTo>
                  <a:pt x="1845105" y="922489"/>
                </a:moveTo>
                <a:cubicBezTo>
                  <a:pt x="1845105" y="1431864"/>
                  <a:pt x="1431990" y="1844852"/>
                  <a:pt x="922489" y="1844979"/>
                </a:cubicBezTo>
                <a:cubicBezTo>
                  <a:pt x="413115" y="1844979"/>
                  <a:pt x="0" y="1431990"/>
                  <a:pt x="0" y="922489"/>
                </a:cubicBezTo>
                <a:cubicBezTo>
                  <a:pt x="0" y="412989"/>
                  <a:pt x="413115" y="0"/>
                  <a:pt x="922489" y="0"/>
                </a:cubicBezTo>
                <a:cubicBezTo>
                  <a:pt x="1431990" y="0"/>
                  <a:pt x="1844979" y="412989"/>
                  <a:pt x="1845105" y="922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EA967E-E510-90E2-EC93-B1528534CFC1}"/>
              </a:ext>
            </a:extLst>
          </p:cNvPr>
          <p:cNvSpPr/>
          <p:nvPr userDrawn="1"/>
        </p:nvSpPr>
        <p:spPr>
          <a:xfrm>
            <a:off x="1155068" y="4076229"/>
            <a:ext cx="1467533" cy="1467407"/>
          </a:xfrm>
          <a:custGeom>
            <a:avLst/>
            <a:gdLst>
              <a:gd name="connsiteX0" fmla="*/ 733767 w 1467533"/>
              <a:gd name="connsiteY0" fmla="*/ 1467407 h 1467407"/>
              <a:gd name="connsiteX1" fmla="*/ 0 w 1467533"/>
              <a:gd name="connsiteY1" fmla="*/ 733640 h 1467407"/>
              <a:gd name="connsiteX2" fmla="*/ 733640 w 1467533"/>
              <a:gd name="connsiteY2" fmla="*/ 0 h 1467407"/>
              <a:gd name="connsiteX3" fmla="*/ 1467534 w 1467533"/>
              <a:gd name="connsiteY3" fmla="*/ 733640 h 1467407"/>
              <a:gd name="connsiteX4" fmla="*/ 733767 w 1467533"/>
              <a:gd name="connsiteY4" fmla="*/ 1467407 h 146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533" h="1467407">
                <a:moveTo>
                  <a:pt x="733767" y="1467407"/>
                </a:moveTo>
                <a:cubicBezTo>
                  <a:pt x="329126" y="1467407"/>
                  <a:pt x="-126" y="1138155"/>
                  <a:pt x="0" y="733640"/>
                </a:cubicBezTo>
                <a:cubicBezTo>
                  <a:pt x="0" y="329000"/>
                  <a:pt x="329253" y="-126"/>
                  <a:pt x="733640" y="0"/>
                </a:cubicBezTo>
                <a:cubicBezTo>
                  <a:pt x="1138281" y="0"/>
                  <a:pt x="1467407" y="329126"/>
                  <a:pt x="1467534" y="733640"/>
                </a:cubicBezTo>
                <a:cubicBezTo>
                  <a:pt x="1467534" y="1138281"/>
                  <a:pt x="1138281" y="1467534"/>
                  <a:pt x="733767" y="1467407"/>
                </a:cubicBezTo>
                <a:close/>
              </a:path>
            </a:pathLst>
          </a:custGeom>
          <a:solidFill>
            <a:schemeClr val="bg1"/>
          </a:solidFill>
          <a:ln w="3492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DA82FD-D1F9-E002-9D3B-531C05CB68AD}"/>
              </a:ext>
            </a:extLst>
          </p:cNvPr>
          <p:cNvSpPr/>
          <p:nvPr/>
        </p:nvSpPr>
        <p:spPr>
          <a:xfrm>
            <a:off x="3161288" y="2789323"/>
            <a:ext cx="2225272" cy="3147616"/>
          </a:xfrm>
          <a:custGeom>
            <a:avLst/>
            <a:gdLst>
              <a:gd name="connsiteX0" fmla="*/ 2221192 w 2225272"/>
              <a:gd name="connsiteY0" fmla="*/ 1941617 h 3147616"/>
              <a:gd name="connsiteX1" fmla="*/ 2072693 w 2225272"/>
              <a:gd name="connsiteY1" fmla="*/ 1473732 h 3147616"/>
              <a:gd name="connsiteX2" fmla="*/ 1210286 w 2225272"/>
              <a:gd name="connsiteY2" fmla="*/ 0 h 3147616"/>
              <a:gd name="connsiteX3" fmla="*/ 1187644 w 2225272"/>
              <a:gd name="connsiteY3" fmla="*/ 143566 h 3147616"/>
              <a:gd name="connsiteX4" fmla="*/ 550769 w 2225272"/>
              <a:gd name="connsiteY4" fmla="*/ 1075416 h 3147616"/>
              <a:gd name="connsiteX5" fmla="*/ 36841 w 2225272"/>
              <a:gd name="connsiteY5" fmla="*/ 1754033 h 3147616"/>
              <a:gd name="connsiteX6" fmla="*/ 3827 w 2225272"/>
              <a:gd name="connsiteY6" fmla="*/ 2129454 h 3147616"/>
              <a:gd name="connsiteX7" fmla="*/ 152579 w 2225272"/>
              <a:gd name="connsiteY7" fmla="*/ 2597719 h 3147616"/>
              <a:gd name="connsiteX8" fmla="*/ 153718 w 2225272"/>
              <a:gd name="connsiteY8" fmla="*/ 2599616 h 3147616"/>
              <a:gd name="connsiteX9" fmla="*/ 1674630 w 2225272"/>
              <a:gd name="connsiteY9" fmla="*/ 2995656 h 3147616"/>
              <a:gd name="connsiteX10" fmla="*/ 2188431 w 2225272"/>
              <a:gd name="connsiteY10" fmla="*/ 2317038 h 3147616"/>
              <a:gd name="connsiteX11" fmla="*/ 2221445 w 2225272"/>
              <a:gd name="connsiteY11" fmla="*/ 1941743 h 314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25272" h="3147616">
                <a:moveTo>
                  <a:pt x="2221192" y="1941617"/>
                </a:moveTo>
                <a:cubicBezTo>
                  <a:pt x="2207404" y="1776042"/>
                  <a:pt x="2157441" y="1618562"/>
                  <a:pt x="2072693" y="1473732"/>
                </a:cubicBezTo>
                <a:lnTo>
                  <a:pt x="1210286" y="0"/>
                </a:lnTo>
                <a:lnTo>
                  <a:pt x="1187644" y="143566"/>
                </a:lnTo>
                <a:cubicBezTo>
                  <a:pt x="1125791" y="535052"/>
                  <a:pt x="893682" y="874676"/>
                  <a:pt x="550769" y="1075416"/>
                </a:cubicBezTo>
                <a:cubicBezTo>
                  <a:pt x="294754" y="1225306"/>
                  <a:pt x="112229" y="1466269"/>
                  <a:pt x="36841" y="1754033"/>
                </a:cubicBezTo>
                <a:cubicBezTo>
                  <a:pt x="4460" y="1877613"/>
                  <a:pt x="-6671" y="2003976"/>
                  <a:pt x="3827" y="2129454"/>
                </a:cubicBezTo>
                <a:cubicBezTo>
                  <a:pt x="17615" y="2295029"/>
                  <a:pt x="67578" y="2452509"/>
                  <a:pt x="152579" y="2597719"/>
                </a:cubicBezTo>
                <a:lnTo>
                  <a:pt x="153718" y="2599616"/>
                </a:lnTo>
                <a:cubicBezTo>
                  <a:pt x="463997" y="3127205"/>
                  <a:pt x="1146282" y="3304797"/>
                  <a:pt x="1674630" y="2995656"/>
                </a:cubicBezTo>
                <a:cubicBezTo>
                  <a:pt x="1930645" y="2845766"/>
                  <a:pt x="2113043" y="2604803"/>
                  <a:pt x="2188431" y="2317038"/>
                </a:cubicBezTo>
                <a:cubicBezTo>
                  <a:pt x="2220812" y="2193458"/>
                  <a:pt x="2231943" y="2067221"/>
                  <a:pt x="2221445" y="1941743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4D2858-6E78-AF2D-C913-8C6D575D12C7}"/>
              </a:ext>
            </a:extLst>
          </p:cNvPr>
          <p:cNvSpPr/>
          <p:nvPr/>
        </p:nvSpPr>
        <p:spPr>
          <a:xfrm>
            <a:off x="3354724" y="3891807"/>
            <a:ext cx="1845105" cy="1844978"/>
          </a:xfrm>
          <a:custGeom>
            <a:avLst/>
            <a:gdLst>
              <a:gd name="connsiteX0" fmla="*/ 1845105 w 1845105"/>
              <a:gd name="connsiteY0" fmla="*/ 922489 h 1844978"/>
              <a:gd name="connsiteX1" fmla="*/ 922489 w 1845105"/>
              <a:gd name="connsiteY1" fmla="*/ 1844979 h 1844978"/>
              <a:gd name="connsiteX2" fmla="*/ 0 w 1845105"/>
              <a:gd name="connsiteY2" fmla="*/ 922489 h 1844978"/>
              <a:gd name="connsiteX3" fmla="*/ 922489 w 1845105"/>
              <a:gd name="connsiteY3" fmla="*/ 0 h 1844978"/>
              <a:gd name="connsiteX4" fmla="*/ 1845105 w 1845105"/>
              <a:gd name="connsiteY4" fmla="*/ 922489 h 184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105" h="1844978">
                <a:moveTo>
                  <a:pt x="1845105" y="922489"/>
                </a:moveTo>
                <a:cubicBezTo>
                  <a:pt x="1845105" y="1431863"/>
                  <a:pt x="1431990" y="1844852"/>
                  <a:pt x="922489" y="1844979"/>
                </a:cubicBezTo>
                <a:cubicBezTo>
                  <a:pt x="413115" y="1844979"/>
                  <a:pt x="0" y="1431990"/>
                  <a:pt x="0" y="922489"/>
                </a:cubicBezTo>
                <a:cubicBezTo>
                  <a:pt x="0" y="412989"/>
                  <a:pt x="413115" y="0"/>
                  <a:pt x="922489" y="0"/>
                </a:cubicBezTo>
                <a:cubicBezTo>
                  <a:pt x="1431990" y="0"/>
                  <a:pt x="1844979" y="412862"/>
                  <a:pt x="1845105" y="922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E9C2AC-5521-4C10-BD31-91E57BC39CE9}"/>
              </a:ext>
            </a:extLst>
          </p:cNvPr>
          <p:cNvSpPr/>
          <p:nvPr userDrawn="1"/>
        </p:nvSpPr>
        <p:spPr>
          <a:xfrm>
            <a:off x="3543573" y="4080656"/>
            <a:ext cx="1467533" cy="1467407"/>
          </a:xfrm>
          <a:custGeom>
            <a:avLst/>
            <a:gdLst>
              <a:gd name="connsiteX0" fmla="*/ 733767 w 1467533"/>
              <a:gd name="connsiteY0" fmla="*/ 1467407 h 1467407"/>
              <a:gd name="connsiteX1" fmla="*/ 0 w 1467533"/>
              <a:gd name="connsiteY1" fmla="*/ 733640 h 1467407"/>
              <a:gd name="connsiteX2" fmla="*/ 733640 w 1467533"/>
              <a:gd name="connsiteY2" fmla="*/ 0 h 1467407"/>
              <a:gd name="connsiteX3" fmla="*/ 1467534 w 1467533"/>
              <a:gd name="connsiteY3" fmla="*/ 733640 h 1467407"/>
              <a:gd name="connsiteX4" fmla="*/ 733767 w 1467533"/>
              <a:gd name="connsiteY4" fmla="*/ 1467407 h 146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533" h="1467407">
                <a:moveTo>
                  <a:pt x="733767" y="1467407"/>
                </a:moveTo>
                <a:cubicBezTo>
                  <a:pt x="329126" y="1467407"/>
                  <a:pt x="-127" y="1138155"/>
                  <a:pt x="0" y="733640"/>
                </a:cubicBezTo>
                <a:cubicBezTo>
                  <a:pt x="0" y="329000"/>
                  <a:pt x="329253" y="-126"/>
                  <a:pt x="733640" y="0"/>
                </a:cubicBezTo>
                <a:cubicBezTo>
                  <a:pt x="1138281" y="0"/>
                  <a:pt x="1467280" y="329126"/>
                  <a:pt x="1467534" y="733640"/>
                </a:cubicBezTo>
                <a:cubicBezTo>
                  <a:pt x="1467534" y="1138281"/>
                  <a:pt x="1138281" y="1467534"/>
                  <a:pt x="733767" y="1467407"/>
                </a:cubicBezTo>
                <a:close/>
              </a:path>
            </a:pathLst>
          </a:custGeom>
          <a:solidFill>
            <a:schemeClr val="bg1"/>
          </a:solidFill>
          <a:ln w="3492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9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 Venn Diagram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C4EF-A93B-4CC5-82A9-AA89BD9C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7FD136D5-4CA7-4BE5-8499-DC89EF354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9551" y="1635864"/>
            <a:ext cx="4111657" cy="500875"/>
          </a:xfrm>
          <a:noFill/>
        </p:spPr>
        <p:txBody>
          <a:bodyPr wrap="square" tIns="0" bIns="0"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43CD45DA-B078-4EF3-8E5C-AFD215699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9551" y="2152317"/>
            <a:ext cx="4111657" cy="758474"/>
          </a:xfrm>
          <a:noFill/>
        </p:spPr>
        <p:txBody>
          <a:bodyPr wrap="square" rtlCol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2E8902C-79F5-4F2A-B8F2-E8F1CFB2D4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9551" y="3111707"/>
            <a:ext cx="4111657" cy="500875"/>
          </a:xfrm>
          <a:noFill/>
        </p:spPr>
        <p:txBody>
          <a:bodyPr wrap="square" tIns="0" bIns="0"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6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376FABA7-F17E-4C6B-81FF-3A9017074F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9551" y="3629766"/>
            <a:ext cx="4111657" cy="758474"/>
          </a:xfrm>
          <a:noFill/>
        </p:spPr>
        <p:txBody>
          <a:bodyPr wrap="square" rtlCol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1004905A-C00D-4674-8030-DAB636CE27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7821" y="4586360"/>
            <a:ext cx="4111657" cy="500875"/>
          </a:xfrm>
          <a:noFill/>
        </p:spPr>
        <p:txBody>
          <a:bodyPr wrap="square" tIns="0" bIns="0"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A0136EB9-A16D-41B6-B985-22FB3DE3C6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77821" y="5102813"/>
            <a:ext cx="4111657" cy="758474"/>
          </a:xfrm>
          <a:noFill/>
        </p:spPr>
        <p:txBody>
          <a:bodyPr wrap="square" rtlCol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4577956-7CC2-B0F1-4E4E-AADE00B84DE2}"/>
              </a:ext>
            </a:extLst>
          </p:cNvPr>
          <p:cNvSpPr/>
          <p:nvPr/>
        </p:nvSpPr>
        <p:spPr>
          <a:xfrm>
            <a:off x="1282317" y="1635871"/>
            <a:ext cx="2923839" cy="2224975"/>
          </a:xfrm>
          <a:custGeom>
            <a:avLst/>
            <a:gdLst>
              <a:gd name="connsiteX0" fmla="*/ 2362195 w 2923839"/>
              <a:gd name="connsiteY0" fmla="*/ 145835 h 2224975"/>
              <a:gd name="connsiteX1" fmla="*/ 1517497 w 2923839"/>
              <a:gd name="connsiteY1" fmla="*/ 40216 h 2224975"/>
              <a:gd name="connsiteX2" fmla="*/ 1175975 w 2923839"/>
              <a:gd name="connsiteY2" fmla="*/ 199214 h 2224975"/>
              <a:gd name="connsiteX3" fmla="*/ 844951 w 2923839"/>
              <a:gd name="connsiteY3" fmla="*/ 561860 h 2224975"/>
              <a:gd name="connsiteX4" fmla="*/ 0 w 2923839"/>
              <a:gd name="connsiteY4" fmla="*/ 2045584 h 2224975"/>
              <a:gd name="connsiteX5" fmla="*/ 135723 w 2923839"/>
              <a:gd name="connsiteY5" fmla="*/ 1993471 h 2224975"/>
              <a:gd name="connsiteX6" fmla="*/ 1261102 w 2923839"/>
              <a:gd name="connsiteY6" fmla="*/ 2079104 h 2224975"/>
              <a:gd name="connsiteX7" fmla="*/ 2105801 w 2923839"/>
              <a:gd name="connsiteY7" fmla="*/ 2184849 h 2224975"/>
              <a:gd name="connsiteX8" fmla="*/ 2447449 w 2923839"/>
              <a:gd name="connsiteY8" fmla="*/ 2025725 h 2224975"/>
              <a:gd name="connsiteX9" fmla="*/ 2778600 w 2923839"/>
              <a:gd name="connsiteY9" fmla="*/ 1662827 h 2224975"/>
              <a:gd name="connsiteX10" fmla="*/ 2779611 w 2923839"/>
              <a:gd name="connsiteY10" fmla="*/ 1660929 h 2224975"/>
              <a:gd name="connsiteX11" fmla="*/ 2362195 w 2923839"/>
              <a:gd name="connsiteY11" fmla="*/ 145835 h 222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3839" h="2224975">
                <a:moveTo>
                  <a:pt x="2362195" y="145835"/>
                </a:moveTo>
                <a:cubicBezTo>
                  <a:pt x="2104409" y="-893"/>
                  <a:pt x="1804502" y="-38460"/>
                  <a:pt x="1517497" y="40216"/>
                </a:cubicBezTo>
                <a:cubicBezTo>
                  <a:pt x="1394423" y="73989"/>
                  <a:pt x="1279443" y="127494"/>
                  <a:pt x="1175975" y="199214"/>
                </a:cubicBezTo>
                <a:cubicBezTo>
                  <a:pt x="1039492" y="293828"/>
                  <a:pt x="928181" y="415891"/>
                  <a:pt x="844951" y="561860"/>
                </a:cubicBezTo>
                <a:lnTo>
                  <a:pt x="0" y="2045584"/>
                </a:lnTo>
                <a:lnTo>
                  <a:pt x="135723" y="1993471"/>
                </a:lnTo>
                <a:cubicBezTo>
                  <a:pt x="505706" y="1851296"/>
                  <a:pt x="915912" y="1882539"/>
                  <a:pt x="1261102" y="2079104"/>
                </a:cubicBezTo>
                <a:cubicBezTo>
                  <a:pt x="1518888" y="2225832"/>
                  <a:pt x="1818795" y="2263400"/>
                  <a:pt x="2105801" y="2184849"/>
                </a:cubicBezTo>
                <a:cubicBezTo>
                  <a:pt x="2229002" y="2151077"/>
                  <a:pt x="2343981" y="2097572"/>
                  <a:pt x="2447449" y="2025725"/>
                </a:cubicBezTo>
                <a:cubicBezTo>
                  <a:pt x="2583932" y="1931111"/>
                  <a:pt x="2695369" y="1809049"/>
                  <a:pt x="2778600" y="1662827"/>
                </a:cubicBezTo>
                <a:lnTo>
                  <a:pt x="2779611" y="1660929"/>
                </a:lnTo>
                <a:cubicBezTo>
                  <a:pt x="3081415" y="1128407"/>
                  <a:pt x="2894084" y="448778"/>
                  <a:pt x="2362195" y="145835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E5A766-290E-D4CE-AC50-47828CE9F06E}"/>
              </a:ext>
            </a:extLst>
          </p:cNvPr>
          <p:cNvSpPr/>
          <p:nvPr/>
        </p:nvSpPr>
        <p:spPr>
          <a:xfrm>
            <a:off x="2172931" y="1826357"/>
            <a:ext cx="1845105" cy="1844852"/>
          </a:xfrm>
          <a:custGeom>
            <a:avLst/>
            <a:gdLst>
              <a:gd name="connsiteX0" fmla="*/ 1845105 w 1845105"/>
              <a:gd name="connsiteY0" fmla="*/ 922363 h 1844852"/>
              <a:gd name="connsiteX1" fmla="*/ 922489 w 1845105"/>
              <a:gd name="connsiteY1" fmla="*/ 1844852 h 1844852"/>
              <a:gd name="connsiteX2" fmla="*/ 0 w 1845105"/>
              <a:gd name="connsiteY2" fmla="*/ 922363 h 1844852"/>
              <a:gd name="connsiteX3" fmla="*/ 922489 w 1845105"/>
              <a:gd name="connsiteY3" fmla="*/ 0 h 1844852"/>
              <a:gd name="connsiteX4" fmla="*/ 1845105 w 1845105"/>
              <a:gd name="connsiteY4" fmla="*/ 922489 h 184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105" h="1844852">
                <a:moveTo>
                  <a:pt x="1845105" y="922363"/>
                </a:moveTo>
                <a:cubicBezTo>
                  <a:pt x="1845105" y="1431737"/>
                  <a:pt x="1431990" y="1844726"/>
                  <a:pt x="922489" y="1844852"/>
                </a:cubicBezTo>
                <a:cubicBezTo>
                  <a:pt x="413115" y="1844852"/>
                  <a:pt x="0" y="1431863"/>
                  <a:pt x="0" y="922363"/>
                </a:cubicBezTo>
                <a:cubicBezTo>
                  <a:pt x="0" y="412862"/>
                  <a:pt x="413115" y="-126"/>
                  <a:pt x="922489" y="0"/>
                </a:cubicBezTo>
                <a:cubicBezTo>
                  <a:pt x="1432116" y="0"/>
                  <a:pt x="1845105" y="412862"/>
                  <a:pt x="1845105" y="922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BD55385-C9B6-1F54-464C-0DD84526E191}"/>
              </a:ext>
            </a:extLst>
          </p:cNvPr>
          <p:cNvSpPr/>
          <p:nvPr userDrawn="1"/>
        </p:nvSpPr>
        <p:spPr>
          <a:xfrm>
            <a:off x="2361653" y="2014827"/>
            <a:ext cx="1467533" cy="1467533"/>
          </a:xfrm>
          <a:custGeom>
            <a:avLst/>
            <a:gdLst>
              <a:gd name="connsiteX0" fmla="*/ 733767 w 1467533"/>
              <a:gd name="connsiteY0" fmla="*/ 1467534 h 1467533"/>
              <a:gd name="connsiteX1" fmla="*/ 0 w 1467533"/>
              <a:gd name="connsiteY1" fmla="*/ 733767 h 1467533"/>
              <a:gd name="connsiteX2" fmla="*/ 733640 w 1467533"/>
              <a:gd name="connsiteY2" fmla="*/ 0 h 1467533"/>
              <a:gd name="connsiteX3" fmla="*/ 1467534 w 1467533"/>
              <a:gd name="connsiteY3" fmla="*/ 733640 h 1467533"/>
              <a:gd name="connsiteX4" fmla="*/ 733767 w 1467533"/>
              <a:gd name="connsiteY4" fmla="*/ 1467407 h 146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533" h="1467533">
                <a:moveTo>
                  <a:pt x="733767" y="1467534"/>
                </a:moveTo>
                <a:cubicBezTo>
                  <a:pt x="329126" y="1467534"/>
                  <a:pt x="-126" y="1138281"/>
                  <a:pt x="0" y="733767"/>
                </a:cubicBezTo>
                <a:cubicBezTo>
                  <a:pt x="0" y="329126"/>
                  <a:pt x="329253" y="0"/>
                  <a:pt x="733640" y="0"/>
                </a:cubicBezTo>
                <a:cubicBezTo>
                  <a:pt x="1138281" y="0"/>
                  <a:pt x="1467407" y="329126"/>
                  <a:pt x="1467534" y="733640"/>
                </a:cubicBezTo>
                <a:cubicBezTo>
                  <a:pt x="1467534" y="1138281"/>
                  <a:pt x="1138281" y="1467534"/>
                  <a:pt x="733767" y="1467407"/>
                </a:cubicBezTo>
                <a:close/>
              </a:path>
            </a:pathLst>
          </a:custGeom>
          <a:solidFill>
            <a:schemeClr val="bg1"/>
          </a:solidFill>
          <a:ln w="349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23487E-E810-3934-495D-EDC2C841D8BA}"/>
              </a:ext>
            </a:extLst>
          </p:cNvPr>
          <p:cNvSpPr/>
          <p:nvPr/>
        </p:nvSpPr>
        <p:spPr>
          <a:xfrm>
            <a:off x="773177" y="3695727"/>
            <a:ext cx="2826431" cy="2214884"/>
          </a:xfrm>
          <a:custGeom>
            <a:avLst/>
            <a:gdLst>
              <a:gd name="connsiteX0" fmla="*/ 2713349 w 2826431"/>
              <a:gd name="connsiteY0" fmla="*/ 2123530 h 2214884"/>
              <a:gd name="connsiteX1" fmla="*/ 2224846 w 2826431"/>
              <a:gd name="connsiteY1" fmla="*/ 1106047 h 2214884"/>
              <a:gd name="connsiteX2" fmla="*/ 1894076 w 2826431"/>
              <a:gd name="connsiteY2" fmla="*/ 321684 h 2214884"/>
              <a:gd name="connsiteX3" fmla="*/ 1585441 w 2826431"/>
              <a:gd name="connsiteY3" fmla="*/ 105260 h 2214884"/>
              <a:gd name="connsiteX4" fmla="*/ 1105539 w 2826431"/>
              <a:gd name="connsiteY4" fmla="*/ 21 h 2214884"/>
              <a:gd name="connsiteX5" fmla="*/ 1103389 w 2826431"/>
              <a:gd name="connsiteY5" fmla="*/ 21 h 2214884"/>
              <a:gd name="connsiteX6" fmla="*/ 19 w 2826431"/>
              <a:gd name="connsiteY6" fmla="*/ 1119076 h 2214884"/>
              <a:gd name="connsiteX7" fmla="*/ 330916 w 2826431"/>
              <a:gd name="connsiteY7" fmla="*/ 1903312 h 2214884"/>
              <a:gd name="connsiteX8" fmla="*/ 639424 w 2826431"/>
              <a:gd name="connsiteY8" fmla="*/ 2119609 h 2214884"/>
              <a:gd name="connsiteX9" fmla="*/ 1118947 w 2826431"/>
              <a:gd name="connsiteY9" fmla="*/ 2214856 h 2214884"/>
              <a:gd name="connsiteX10" fmla="*/ 2826431 w 2826431"/>
              <a:gd name="connsiteY10" fmla="*/ 2214856 h 2214884"/>
              <a:gd name="connsiteX11" fmla="*/ 2713349 w 2826431"/>
              <a:gd name="connsiteY11" fmla="*/ 2123404 h 2214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431" h="2214884">
                <a:moveTo>
                  <a:pt x="2713349" y="2123530"/>
                </a:moveTo>
                <a:cubicBezTo>
                  <a:pt x="2405221" y="1874219"/>
                  <a:pt x="2227123" y="1503351"/>
                  <a:pt x="2224846" y="1106047"/>
                </a:cubicBezTo>
                <a:cubicBezTo>
                  <a:pt x="2223075" y="809429"/>
                  <a:pt x="2105567" y="530898"/>
                  <a:pt x="1894076" y="321684"/>
                </a:cubicBezTo>
                <a:cubicBezTo>
                  <a:pt x="1803130" y="231877"/>
                  <a:pt x="1699408" y="159019"/>
                  <a:pt x="1585441" y="105260"/>
                </a:cubicBezTo>
                <a:cubicBezTo>
                  <a:pt x="1435171" y="34426"/>
                  <a:pt x="1273897" y="-991"/>
                  <a:pt x="1105539" y="21"/>
                </a:cubicBezTo>
                <a:lnTo>
                  <a:pt x="1103389" y="21"/>
                </a:lnTo>
                <a:cubicBezTo>
                  <a:pt x="491431" y="4954"/>
                  <a:pt x="-3523" y="506992"/>
                  <a:pt x="19" y="1119076"/>
                </a:cubicBezTo>
                <a:cubicBezTo>
                  <a:pt x="1790" y="1415694"/>
                  <a:pt x="119299" y="1694224"/>
                  <a:pt x="330916" y="1903312"/>
                </a:cubicBezTo>
                <a:cubicBezTo>
                  <a:pt x="421736" y="1993120"/>
                  <a:pt x="525584" y="2065851"/>
                  <a:pt x="639424" y="2119609"/>
                </a:cubicBezTo>
                <a:cubicBezTo>
                  <a:pt x="789568" y="2190443"/>
                  <a:pt x="950968" y="2215868"/>
                  <a:pt x="1118947" y="2214856"/>
                </a:cubicBezTo>
                <a:lnTo>
                  <a:pt x="2826431" y="2214856"/>
                </a:lnTo>
                <a:lnTo>
                  <a:pt x="2713349" y="2123404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6C3DC1-ECC9-6918-8AF0-3186784340F1}"/>
              </a:ext>
            </a:extLst>
          </p:cNvPr>
          <p:cNvSpPr/>
          <p:nvPr/>
        </p:nvSpPr>
        <p:spPr>
          <a:xfrm>
            <a:off x="966345" y="3887380"/>
            <a:ext cx="1845105" cy="1844978"/>
          </a:xfrm>
          <a:custGeom>
            <a:avLst/>
            <a:gdLst>
              <a:gd name="connsiteX0" fmla="*/ 1845105 w 1845105"/>
              <a:gd name="connsiteY0" fmla="*/ 922489 h 1844978"/>
              <a:gd name="connsiteX1" fmla="*/ 922489 w 1845105"/>
              <a:gd name="connsiteY1" fmla="*/ 1844979 h 1844978"/>
              <a:gd name="connsiteX2" fmla="*/ 0 w 1845105"/>
              <a:gd name="connsiteY2" fmla="*/ 922489 h 1844978"/>
              <a:gd name="connsiteX3" fmla="*/ 922489 w 1845105"/>
              <a:gd name="connsiteY3" fmla="*/ 0 h 1844978"/>
              <a:gd name="connsiteX4" fmla="*/ 1845105 w 1845105"/>
              <a:gd name="connsiteY4" fmla="*/ 922489 h 184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105" h="1844978">
                <a:moveTo>
                  <a:pt x="1845105" y="922489"/>
                </a:moveTo>
                <a:cubicBezTo>
                  <a:pt x="1845105" y="1431864"/>
                  <a:pt x="1431990" y="1844852"/>
                  <a:pt x="922489" y="1844979"/>
                </a:cubicBezTo>
                <a:cubicBezTo>
                  <a:pt x="413115" y="1844979"/>
                  <a:pt x="0" y="1431990"/>
                  <a:pt x="0" y="922489"/>
                </a:cubicBezTo>
                <a:cubicBezTo>
                  <a:pt x="0" y="412989"/>
                  <a:pt x="413115" y="0"/>
                  <a:pt x="922489" y="0"/>
                </a:cubicBezTo>
                <a:cubicBezTo>
                  <a:pt x="1431990" y="0"/>
                  <a:pt x="1844979" y="412989"/>
                  <a:pt x="1845105" y="922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EA967E-E510-90E2-EC93-B1528534CFC1}"/>
              </a:ext>
            </a:extLst>
          </p:cNvPr>
          <p:cNvSpPr/>
          <p:nvPr userDrawn="1"/>
        </p:nvSpPr>
        <p:spPr>
          <a:xfrm>
            <a:off x="1155068" y="4076229"/>
            <a:ext cx="1467533" cy="1467407"/>
          </a:xfrm>
          <a:custGeom>
            <a:avLst/>
            <a:gdLst>
              <a:gd name="connsiteX0" fmla="*/ 733767 w 1467533"/>
              <a:gd name="connsiteY0" fmla="*/ 1467407 h 1467407"/>
              <a:gd name="connsiteX1" fmla="*/ 0 w 1467533"/>
              <a:gd name="connsiteY1" fmla="*/ 733640 h 1467407"/>
              <a:gd name="connsiteX2" fmla="*/ 733640 w 1467533"/>
              <a:gd name="connsiteY2" fmla="*/ 0 h 1467407"/>
              <a:gd name="connsiteX3" fmla="*/ 1467534 w 1467533"/>
              <a:gd name="connsiteY3" fmla="*/ 733640 h 1467407"/>
              <a:gd name="connsiteX4" fmla="*/ 733767 w 1467533"/>
              <a:gd name="connsiteY4" fmla="*/ 1467407 h 146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533" h="1467407">
                <a:moveTo>
                  <a:pt x="733767" y="1467407"/>
                </a:moveTo>
                <a:cubicBezTo>
                  <a:pt x="329126" y="1467407"/>
                  <a:pt x="-126" y="1138155"/>
                  <a:pt x="0" y="733640"/>
                </a:cubicBezTo>
                <a:cubicBezTo>
                  <a:pt x="0" y="329000"/>
                  <a:pt x="329253" y="-126"/>
                  <a:pt x="733640" y="0"/>
                </a:cubicBezTo>
                <a:cubicBezTo>
                  <a:pt x="1138281" y="0"/>
                  <a:pt x="1467407" y="329126"/>
                  <a:pt x="1467534" y="733640"/>
                </a:cubicBezTo>
                <a:cubicBezTo>
                  <a:pt x="1467534" y="1138281"/>
                  <a:pt x="1138281" y="1467534"/>
                  <a:pt x="733767" y="1467407"/>
                </a:cubicBezTo>
                <a:close/>
              </a:path>
            </a:pathLst>
          </a:custGeom>
          <a:solidFill>
            <a:schemeClr val="bg1"/>
          </a:solidFill>
          <a:ln w="349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DA82FD-D1F9-E002-9D3B-531C05CB68AD}"/>
              </a:ext>
            </a:extLst>
          </p:cNvPr>
          <p:cNvSpPr/>
          <p:nvPr/>
        </p:nvSpPr>
        <p:spPr>
          <a:xfrm>
            <a:off x="3161288" y="2789323"/>
            <a:ext cx="2225272" cy="3147616"/>
          </a:xfrm>
          <a:custGeom>
            <a:avLst/>
            <a:gdLst>
              <a:gd name="connsiteX0" fmla="*/ 2221192 w 2225272"/>
              <a:gd name="connsiteY0" fmla="*/ 1941617 h 3147616"/>
              <a:gd name="connsiteX1" fmla="*/ 2072693 w 2225272"/>
              <a:gd name="connsiteY1" fmla="*/ 1473732 h 3147616"/>
              <a:gd name="connsiteX2" fmla="*/ 1210286 w 2225272"/>
              <a:gd name="connsiteY2" fmla="*/ 0 h 3147616"/>
              <a:gd name="connsiteX3" fmla="*/ 1187644 w 2225272"/>
              <a:gd name="connsiteY3" fmla="*/ 143566 h 3147616"/>
              <a:gd name="connsiteX4" fmla="*/ 550769 w 2225272"/>
              <a:gd name="connsiteY4" fmla="*/ 1075416 h 3147616"/>
              <a:gd name="connsiteX5" fmla="*/ 36841 w 2225272"/>
              <a:gd name="connsiteY5" fmla="*/ 1754033 h 3147616"/>
              <a:gd name="connsiteX6" fmla="*/ 3827 w 2225272"/>
              <a:gd name="connsiteY6" fmla="*/ 2129454 h 3147616"/>
              <a:gd name="connsiteX7" fmla="*/ 152579 w 2225272"/>
              <a:gd name="connsiteY7" fmla="*/ 2597719 h 3147616"/>
              <a:gd name="connsiteX8" fmla="*/ 153718 w 2225272"/>
              <a:gd name="connsiteY8" fmla="*/ 2599616 h 3147616"/>
              <a:gd name="connsiteX9" fmla="*/ 1674630 w 2225272"/>
              <a:gd name="connsiteY9" fmla="*/ 2995656 h 3147616"/>
              <a:gd name="connsiteX10" fmla="*/ 2188431 w 2225272"/>
              <a:gd name="connsiteY10" fmla="*/ 2317038 h 3147616"/>
              <a:gd name="connsiteX11" fmla="*/ 2221445 w 2225272"/>
              <a:gd name="connsiteY11" fmla="*/ 1941743 h 314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25272" h="3147616">
                <a:moveTo>
                  <a:pt x="2221192" y="1941617"/>
                </a:moveTo>
                <a:cubicBezTo>
                  <a:pt x="2207404" y="1776042"/>
                  <a:pt x="2157441" y="1618562"/>
                  <a:pt x="2072693" y="1473732"/>
                </a:cubicBezTo>
                <a:lnTo>
                  <a:pt x="1210286" y="0"/>
                </a:lnTo>
                <a:lnTo>
                  <a:pt x="1187644" y="143566"/>
                </a:lnTo>
                <a:cubicBezTo>
                  <a:pt x="1125791" y="535052"/>
                  <a:pt x="893682" y="874676"/>
                  <a:pt x="550769" y="1075416"/>
                </a:cubicBezTo>
                <a:cubicBezTo>
                  <a:pt x="294754" y="1225306"/>
                  <a:pt x="112229" y="1466269"/>
                  <a:pt x="36841" y="1754033"/>
                </a:cubicBezTo>
                <a:cubicBezTo>
                  <a:pt x="4460" y="1877613"/>
                  <a:pt x="-6671" y="2003976"/>
                  <a:pt x="3827" y="2129454"/>
                </a:cubicBezTo>
                <a:cubicBezTo>
                  <a:pt x="17615" y="2295029"/>
                  <a:pt x="67578" y="2452509"/>
                  <a:pt x="152579" y="2597719"/>
                </a:cubicBezTo>
                <a:lnTo>
                  <a:pt x="153718" y="2599616"/>
                </a:lnTo>
                <a:cubicBezTo>
                  <a:pt x="463997" y="3127205"/>
                  <a:pt x="1146282" y="3304797"/>
                  <a:pt x="1674630" y="2995656"/>
                </a:cubicBezTo>
                <a:cubicBezTo>
                  <a:pt x="1930645" y="2845766"/>
                  <a:pt x="2113043" y="2604803"/>
                  <a:pt x="2188431" y="2317038"/>
                </a:cubicBezTo>
                <a:cubicBezTo>
                  <a:pt x="2220812" y="2193458"/>
                  <a:pt x="2231943" y="2067221"/>
                  <a:pt x="2221445" y="1941743"/>
                </a:cubicBezTo>
                <a:close/>
              </a:path>
            </a:pathLst>
          </a:custGeom>
          <a:solidFill>
            <a:schemeClr val="accent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4D2858-6E78-AF2D-C913-8C6D575D12C7}"/>
              </a:ext>
            </a:extLst>
          </p:cNvPr>
          <p:cNvSpPr/>
          <p:nvPr/>
        </p:nvSpPr>
        <p:spPr>
          <a:xfrm>
            <a:off x="3354724" y="3891807"/>
            <a:ext cx="1845105" cy="1844978"/>
          </a:xfrm>
          <a:custGeom>
            <a:avLst/>
            <a:gdLst>
              <a:gd name="connsiteX0" fmla="*/ 1845105 w 1845105"/>
              <a:gd name="connsiteY0" fmla="*/ 922489 h 1844978"/>
              <a:gd name="connsiteX1" fmla="*/ 922489 w 1845105"/>
              <a:gd name="connsiteY1" fmla="*/ 1844979 h 1844978"/>
              <a:gd name="connsiteX2" fmla="*/ 0 w 1845105"/>
              <a:gd name="connsiteY2" fmla="*/ 922489 h 1844978"/>
              <a:gd name="connsiteX3" fmla="*/ 922489 w 1845105"/>
              <a:gd name="connsiteY3" fmla="*/ 0 h 1844978"/>
              <a:gd name="connsiteX4" fmla="*/ 1845105 w 1845105"/>
              <a:gd name="connsiteY4" fmla="*/ 922489 h 184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105" h="1844978">
                <a:moveTo>
                  <a:pt x="1845105" y="922489"/>
                </a:moveTo>
                <a:cubicBezTo>
                  <a:pt x="1845105" y="1431863"/>
                  <a:pt x="1431990" y="1844852"/>
                  <a:pt x="922489" y="1844979"/>
                </a:cubicBezTo>
                <a:cubicBezTo>
                  <a:pt x="413115" y="1844979"/>
                  <a:pt x="0" y="1431990"/>
                  <a:pt x="0" y="922489"/>
                </a:cubicBezTo>
                <a:cubicBezTo>
                  <a:pt x="0" y="412989"/>
                  <a:pt x="413115" y="0"/>
                  <a:pt x="922489" y="0"/>
                </a:cubicBezTo>
                <a:cubicBezTo>
                  <a:pt x="1431990" y="0"/>
                  <a:pt x="1844979" y="412862"/>
                  <a:pt x="1845105" y="922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E9C2AC-5521-4C10-BD31-91E57BC39CE9}"/>
              </a:ext>
            </a:extLst>
          </p:cNvPr>
          <p:cNvSpPr/>
          <p:nvPr userDrawn="1"/>
        </p:nvSpPr>
        <p:spPr>
          <a:xfrm>
            <a:off x="3543573" y="4080656"/>
            <a:ext cx="1467533" cy="1467407"/>
          </a:xfrm>
          <a:custGeom>
            <a:avLst/>
            <a:gdLst>
              <a:gd name="connsiteX0" fmla="*/ 733767 w 1467533"/>
              <a:gd name="connsiteY0" fmla="*/ 1467407 h 1467407"/>
              <a:gd name="connsiteX1" fmla="*/ 0 w 1467533"/>
              <a:gd name="connsiteY1" fmla="*/ 733640 h 1467407"/>
              <a:gd name="connsiteX2" fmla="*/ 733640 w 1467533"/>
              <a:gd name="connsiteY2" fmla="*/ 0 h 1467407"/>
              <a:gd name="connsiteX3" fmla="*/ 1467534 w 1467533"/>
              <a:gd name="connsiteY3" fmla="*/ 733640 h 1467407"/>
              <a:gd name="connsiteX4" fmla="*/ 733767 w 1467533"/>
              <a:gd name="connsiteY4" fmla="*/ 1467407 h 146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533" h="1467407">
                <a:moveTo>
                  <a:pt x="733767" y="1467407"/>
                </a:moveTo>
                <a:cubicBezTo>
                  <a:pt x="329126" y="1467407"/>
                  <a:pt x="-127" y="1138155"/>
                  <a:pt x="0" y="733640"/>
                </a:cubicBezTo>
                <a:cubicBezTo>
                  <a:pt x="0" y="329000"/>
                  <a:pt x="329253" y="-126"/>
                  <a:pt x="733640" y="0"/>
                </a:cubicBezTo>
                <a:cubicBezTo>
                  <a:pt x="1138281" y="0"/>
                  <a:pt x="1467280" y="329126"/>
                  <a:pt x="1467534" y="733640"/>
                </a:cubicBezTo>
                <a:cubicBezTo>
                  <a:pt x="1467534" y="1138281"/>
                  <a:pt x="1138281" y="1467534"/>
                  <a:pt x="733767" y="1467407"/>
                </a:cubicBezTo>
                <a:close/>
              </a:path>
            </a:pathLst>
          </a:custGeom>
          <a:solidFill>
            <a:schemeClr val="bg1"/>
          </a:solidFill>
          <a:ln w="34925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36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 Circle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6BB7E79-FE89-7614-39A3-7E9206CA24E0}"/>
              </a:ext>
            </a:extLst>
          </p:cNvPr>
          <p:cNvSpPr/>
          <p:nvPr/>
        </p:nvSpPr>
        <p:spPr>
          <a:xfrm>
            <a:off x="4311605" y="1453330"/>
            <a:ext cx="2986246" cy="1548231"/>
          </a:xfrm>
          <a:custGeom>
            <a:avLst/>
            <a:gdLst>
              <a:gd name="connsiteX0" fmla="*/ 3358980 w 3580830"/>
              <a:gd name="connsiteY0" fmla="*/ 1419711 h 1856496"/>
              <a:gd name="connsiteX1" fmla="*/ 2798227 w 3580830"/>
              <a:gd name="connsiteY1" fmla="*/ 1643102 h 1856496"/>
              <a:gd name="connsiteX2" fmla="*/ 2551692 w 3580830"/>
              <a:gd name="connsiteY2" fmla="*/ 1591815 h 1856496"/>
              <a:gd name="connsiteX3" fmla="*/ 2112105 w 3580830"/>
              <a:gd name="connsiteY3" fmla="*/ 1512353 h 1856496"/>
              <a:gd name="connsiteX4" fmla="*/ 1322294 w 3580830"/>
              <a:gd name="connsiteY4" fmla="*/ 1856496 h 1856496"/>
              <a:gd name="connsiteX5" fmla="*/ 1046343 w 3580830"/>
              <a:gd name="connsiteY5" fmla="*/ 1281353 h 1856496"/>
              <a:gd name="connsiteX6" fmla="*/ 374165 w 3580830"/>
              <a:gd name="connsiteY6" fmla="*/ 1002186 h 1856496"/>
              <a:gd name="connsiteX7" fmla="*/ 0 w 3580830"/>
              <a:gd name="connsiteY7" fmla="*/ 1077605 h 1856496"/>
              <a:gd name="connsiteX8" fmla="*/ 2133498 w 3580830"/>
              <a:gd name="connsiteY8" fmla="*/ 0 h 1856496"/>
              <a:gd name="connsiteX9" fmla="*/ 3108434 w 3580830"/>
              <a:gd name="connsiteY9" fmla="*/ 185475 h 1856496"/>
              <a:gd name="connsiteX10" fmla="*/ 3358980 w 3580830"/>
              <a:gd name="connsiteY10" fmla="*/ 1419711 h 185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0830" h="1856496">
                <a:moveTo>
                  <a:pt x="3358980" y="1419711"/>
                </a:moveTo>
                <a:cubicBezTo>
                  <a:pt x="3208334" y="1570357"/>
                  <a:pt x="3003854" y="1649756"/>
                  <a:pt x="2798227" y="1643102"/>
                </a:cubicBezTo>
                <a:cubicBezTo>
                  <a:pt x="2715072" y="1640396"/>
                  <a:pt x="2631727" y="1623650"/>
                  <a:pt x="2551692" y="1591815"/>
                </a:cubicBezTo>
                <a:cubicBezTo>
                  <a:pt x="2416008" y="1537885"/>
                  <a:pt x="2267558" y="1509488"/>
                  <a:pt x="2112105" y="1512353"/>
                </a:cubicBezTo>
                <a:cubicBezTo>
                  <a:pt x="1803490" y="1517988"/>
                  <a:pt x="1523846" y="1649055"/>
                  <a:pt x="1322294" y="1856496"/>
                </a:cubicBezTo>
                <a:cubicBezTo>
                  <a:pt x="1299754" y="1644248"/>
                  <a:pt x="1205234" y="1440245"/>
                  <a:pt x="1046343" y="1281353"/>
                </a:cubicBezTo>
                <a:cubicBezTo>
                  <a:pt x="866280" y="1101291"/>
                  <a:pt x="627576" y="1002186"/>
                  <a:pt x="374165" y="1002186"/>
                </a:cubicBezTo>
                <a:cubicBezTo>
                  <a:pt x="242269" y="1002186"/>
                  <a:pt x="115563" y="1028642"/>
                  <a:pt x="0" y="1077605"/>
                </a:cubicBezTo>
                <a:cubicBezTo>
                  <a:pt x="480718" y="423255"/>
                  <a:pt x="1255949" y="0"/>
                  <a:pt x="2133498" y="0"/>
                </a:cubicBezTo>
                <a:cubicBezTo>
                  <a:pt x="2477769" y="0"/>
                  <a:pt x="2806727" y="65772"/>
                  <a:pt x="3108434" y="185475"/>
                </a:cubicBezTo>
                <a:cubicBezTo>
                  <a:pt x="3611151" y="384957"/>
                  <a:pt x="3741422" y="1037269"/>
                  <a:pt x="3358980" y="1419711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158C3C-7320-81EC-3C0F-FD49081E3BC9}"/>
              </a:ext>
            </a:extLst>
          </p:cNvPr>
          <p:cNvSpPr/>
          <p:nvPr/>
        </p:nvSpPr>
        <p:spPr>
          <a:xfrm>
            <a:off x="3884876" y="2452236"/>
            <a:ext cx="1548231" cy="2986246"/>
          </a:xfrm>
          <a:custGeom>
            <a:avLst/>
            <a:gdLst>
              <a:gd name="connsiteX0" fmla="*/ 1419711 w 1856496"/>
              <a:gd name="connsiteY0" fmla="*/ 221851 h 3580830"/>
              <a:gd name="connsiteX1" fmla="*/ 1643102 w 1856496"/>
              <a:gd name="connsiteY1" fmla="*/ 782604 h 3580830"/>
              <a:gd name="connsiteX2" fmla="*/ 1591815 w 1856496"/>
              <a:gd name="connsiteY2" fmla="*/ 1029139 h 3580830"/>
              <a:gd name="connsiteX3" fmla="*/ 1512353 w 1856496"/>
              <a:gd name="connsiteY3" fmla="*/ 1468726 h 3580830"/>
              <a:gd name="connsiteX4" fmla="*/ 1856496 w 1856496"/>
              <a:gd name="connsiteY4" fmla="*/ 2258537 h 3580830"/>
              <a:gd name="connsiteX5" fmla="*/ 1281353 w 1856496"/>
              <a:gd name="connsiteY5" fmla="*/ 2534488 h 3580830"/>
              <a:gd name="connsiteX6" fmla="*/ 1002186 w 1856496"/>
              <a:gd name="connsiteY6" fmla="*/ 3206666 h 3580830"/>
              <a:gd name="connsiteX7" fmla="*/ 1077605 w 1856496"/>
              <a:gd name="connsiteY7" fmla="*/ 3580831 h 3580830"/>
              <a:gd name="connsiteX8" fmla="*/ 0 w 1856496"/>
              <a:gd name="connsiteY8" fmla="*/ 1447333 h 3580830"/>
              <a:gd name="connsiteX9" fmla="*/ 185475 w 1856496"/>
              <a:gd name="connsiteY9" fmla="*/ 472397 h 3580830"/>
              <a:gd name="connsiteX10" fmla="*/ 1419711 w 1856496"/>
              <a:gd name="connsiteY10" fmla="*/ 221851 h 358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6496" h="3580830">
                <a:moveTo>
                  <a:pt x="1419711" y="221851"/>
                </a:moveTo>
                <a:cubicBezTo>
                  <a:pt x="1570357" y="372497"/>
                  <a:pt x="1649756" y="576977"/>
                  <a:pt x="1643102" y="782604"/>
                </a:cubicBezTo>
                <a:cubicBezTo>
                  <a:pt x="1640396" y="865759"/>
                  <a:pt x="1623650" y="949104"/>
                  <a:pt x="1591815" y="1029139"/>
                </a:cubicBezTo>
                <a:cubicBezTo>
                  <a:pt x="1537885" y="1164823"/>
                  <a:pt x="1509488" y="1313273"/>
                  <a:pt x="1512353" y="1468726"/>
                </a:cubicBezTo>
                <a:cubicBezTo>
                  <a:pt x="1517988" y="1777341"/>
                  <a:pt x="1649055" y="2056985"/>
                  <a:pt x="1856496" y="2258537"/>
                </a:cubicBezTo>
                <a:cubicBezTo>
                  <a:pt x="1644248" y="2281077"/>
                  <a:pt x="1440245" y="2375597"/>
                  <a:pt x="1281353" y="2534488"/>
                </a:cubicBezTo>
                <a:cubicBezTo>
                  <a:pt x="1101291" y="2714551"/>
                  <a:pt x="1002186" y="2953255"/>
                  <a:pt x="1002186" y="3206666"/>
                </a:cubicBezTo>
                <a:cubicBezTo>
                  <a:pt x="1002186" y="3338562"/>
                  <a:pt x="1028642" y="3465267"/>
                  <a:pt x="1077605" y="3580831"/>
                </a:cubicBezTo>
                <a:cubicBezTo>
                  <a:pt x="423255" y="3100113"/>
                  <a:pt x="0" y="2324883"/>
                  <a:pt x="0" y="1447333"/>
                </a:cubicBezTo>
                <a:cubicBezTo>
                  <a:pt x="0" y="1103062"/>
                  <a:pt x="65772" y="774104"/>
                  <a:pt x="185475" y="472397"/>
                </a:cubicBezTo>
                <a:cubicBezTo>
                  <a:pt x="384957" y="-30319"/>
                  <a:pt x="1037269" y="-160591"/>
                  <a:pt x="1419711" y="221851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70A0D7-17DF-13B2-CC21-5B3B79D04F2E}"/>
              </a:ext>
            </a:extLst>
          </p:cNvPr>
          <p:cNvSpPr/>
          <p:nvPr/>
        </p:nvSpPr>
        <p:spPr>
          <a:xfrm>
            <a:off x="4883755" y="4317007"/>
            <a:ext cx="2986272" cy="1548258"/>
          </a:xfrm>
          <a:custGeom>
            <a:avLst/>
            <a:gdLst>
              <a:gd name="connsiteX0" fmla="*/ 221883 w 3580862"/>
              <a:gd name="connsiteY0" fmla="*/ 436785 h 1856528"/>
              <a:gd name="connsiteX1" fmla="*/ 782636 w 3580862"/>
              <a:gd name="connsiteY1" fmla="*/ 213395 h 1856528"/>
              <a:gd name="connsiteX2" fmla="*/ 1029171 w 3580862"/>
              <a:gd name="connsiteY2" fmla="*/ 264682 h 1856528"/>
              <a:gd name="connsiteX3" fmla="*/ 1468758 w 3580862"/>
              <a:gd name="connsiteY3" fmla="*/ 344143 h 1856528"/>
              <a:gd name="connsiteX4" fmla="*/ 2258569 w 3580862"/>
              <a:gd name="connsiteY4" fmla="*/ 0 h 1856528"/>
              <a:gd name="connsiteX5" fmla="*/ 2534520 w 3580862"/>
              <a:gd name="connsiteY5" fmla="*/ 575143 h 1856528"/>
              <a:gd name="connsiteX6" fmla="*/ 3206698 w 3580862"/>
              <a:gd name="connsiteY6" fmla="*/ 854310 h 1856528"/>
              <a:gd name="connsiteX7" fmla="*/ 3580863 w 3580862"/>
              <a:gd name="connsiteY7" fmla="*/ 778891 h 1856528"/>
              <a:gd name="connsiteX8" fmla="*/ 1447332 w 3580862"/>
              <a:gd name="connsiteY8" fmla="*/ 1856528 h 1856528"/>
              <a:gd name="connsiteX9" fmla="*/ 472397 w 3580862"/>
              <a:gd name="connsiteY9" fmla="*/ 1671054 h 1856528"/>
              <a:gd name="connsiteX10" fmla="*/ 221851 w 3580862"/>
              <a:gd name="connsiteY10" fmla="*/ 436817 h 185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0862" h="1856528">
                <a:moveTo>
                  <a:pt x="221883" y="436785"/>
                </a:moveTo>
                <a:cubicBezTo>
                  <a:pt x="372529" y="286139"/>
                  <a:pt x="577009" y="206741"/>
                  <a:pt x="782636" y="213395"/>
                </a:cubicBezTo>
                <a:cubicBezTo>
                  <a:pt x="865791" y="216100"/>
                  <a:pt x="949136" y="232846"/>
                  <a:pt x="1029171" y="264682"/>
                </a:cubicBezTo>
                <a:cubicBezTo>
                  <a:pt x="1164855" y="318611"/>
                  <a:pt x="1313304" y="347009"/>
                  <a:pt x="1468758" y="344143"/>
                </a:cubicBezTo>
                <a:cubicBezTo>
                  <a:pt x="1777373" y="338508"/>
                  <a:pt x="2057017" y="207441"/>
                  <a:pt x="2258569" y="0"/>
                </a:cubicBezTo>
                <a:cubicBezTo>
                  <a:pt x="2281108" y="212248"/>
                  <a:pt x="2375628" y="416251"/>
                  <a:pt x="2534520" y="575143"/>
                </a:cubicBezTo>
                <a:cubicBezTo>
                  <a:pt x="2714583" y="755205"/>
                  <a:pt x="2953287" y="854310"/>
                  <a:pt x="3206698" y="854310"/>
                </a:cubicBezTo>
                <a:cubicBezTo>
                  <a:pt x="3338594" y="854310"/>
                  <a:pt x="3465299" y="827855"/>
                  <a:pt x="3580863" y="778891"/>
                </a:cubicBezTo>
                <a:cubicBezTo>
                  <a:pt x="3100113" y="1433273"/>
                  <a:pt x="2324914" y="1856528"/>
                  <a:pt x="1447332" y="1856528"/>
                </a:cubicBezTo>
                <a:cubicBezTo>
                  <a:pt x="1103062" y="1856528"/>
                  <a:pt x="774104" y="1790756"/>
                  <a:pt x="472397" y="1671054"/>
                </a:cubicBezTo>
                <a:cubicBezTo>
                  <a:pt x="-30320" y="1471571"/>
                  <a:pt x="-160591" y="819259"/>
                  <a:pt x="221851" y="436817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DE70467-0889-F471-95FB-7E2EE5A770BB}"/>
              </a:ext>
            </a:extLst>
          </p:cNvPr>
          <p:cNvSpPr/>
          <p:nvPr/>
        </p:nvSpPr>
        <p:spPr>
          <a:xfrm>
            <a:off x="6748553" y="1880059"/>
            <a:ext cx="1548258" cy="2986272"/>
          </a:xfrm>
          <a:custGeom>
            <a:avLst/>
            <a:gdLst>
              <a:gd name="connsiteX0" fmla="*/ 436785 w 1856528"/>
              <a:gd name="connsiteY0" fmla="*/ 3358980 h 3580862"/>
              <a:gd name="connsiteX1" fmla="*/ 213395 w 1856528"/>
              <a:gd name="connsiteY1" fmla="*/ 2798227 h 3580862"/>
              <a:gd name="connsiteX2" fmla="*/ 264682 w 1856528"/>
              <a:gd name="connsiteY2" fmla="*/ 2551692 h 3580862"/>
              <a:gd name="connsiteX3" fmla="*/ 344143 w 1856528"/>
              <a:gd name="connsiteY3" fmla="*/ 2112105 h 3580862"/>
              <a:gd name="connsiteX4" fmla="*/ 0 w 1856528"/>
              <a:gd name="connsiteY4" fmla="*/ 1322294 h 3580862"/>
              <a:gd name="connsiteX5" fmla="*/ 575143 w 1856528"/>
              <a:gd name="connsiteY5" fmla="*/ 1046343 h 3580862"/>
              <a:gd name="connsiteX6" fmla="*/ 854310 w 1856528"/>
              <a:gd name="connsiteY6" fmla="*/ 374165 h 3580862"/>
              <a:gd name="connsiteX7" fmla="*/ 778891 w 1856528"/>
              <a:gd name="connsiteY7" fmla="*/ 0 h 3580862"/>
              <a:gd name="connsiteX8" fmla="*/ 1856528 w 1856528"/>
              <a:gd name="connsiteY8" fmla="*/ 2133530 h 3580862"/>
              <a:gd name="connsiteX9" fmla="*/ 1671054 w 1856528"/>
              <a:gd name="connsiteY9" fmla="*/ 3108465 h 3580862"/>
              <a:gd name="connsiteX10" fmla="*/ 436817 w 1856528"/>
              <a:gd name="connsiteY10" fmla="*/ 3359012 h 35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6528" h="3580862">
                <a:moveTo>
                  <a:pt x="436785" y="3358980"/>
                </a:moveTo>
                <a:cubicBezTo>
                  <a:pt x="286139" y="3208334"/>
                  <a:pt x="206741" y="3003854"/>
                  <a:pt x="213395" y="2798227"/>
                </a:cubicBezTo>
                <a:cubicBezTo>
                  <a:pt x="216100" y="2715072"/>
                  <a:pt x="232846" y="2631727"/>
                  <a:pt x="264682" y="2551692"/>
                </a:cubicBezTo>
                <a:cubicBezTo>
                  <a:pt x="318611" y="2416008"/>
                  <a:pt x="347009" y="2267558"/>
                  <a:pt x="344143" y="2112105"/>
                </a:cubicBezTo>
                <a:cubicBezTo>
                  <a:pt x="338508" y="1803490"/>
                  <a:pt x="207441" y="1523846"/>
                  <a:pt x="0" y="1322294"/>
                </a:cubicBezTo>
                <a:cubicBezTo>
                  <a:pt x="212248" y="1299754"/>
                  <a:pt x="416251" y="1205234"/>
                  <a:pt x="575143" y="1046343"/>
                </a:cubicBezTo>
                <a:cubicBezTo>
                  <a:pt x="755205" y="866280"/>
                  <a:pt x="854310" y="627576"/>
                  <a:pt x="854310" y="374165"/>
                </a:cubicBezTo>
                <a:cubicBezTo>
                  <a:pt x="854310" y="242269"/>
                  <a:pt x="827855" y="115563"/>
                  <a:pt x="778891" y="0"/>
                </a:cubicBezTo>
                <a:cubicBezTo>
                  <a:pt x="1433273" y="480750"/>
                  <a:pt x="1856528" y="1255949"/>
                  <a:pt x="1856528" y="2133530"/>
                </a:cubicBezTo>
                <a:cubicBezTo>
                  <a:pt x="1856528" y="2477801"/>
                  <a:pt x="1790756" y="2806759"/>
                  <a:pt x="1671054" y="3108465"/>
                </a:cubicBezTo>
                <a:cubicBezTo>
                  <a:pt x="1471571" y="3611182"/>
                  <a:pt x="819259" y="3741454"/>
                  <a:pt x="436817" y="3359012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383BC8-DA63-9011-45BC-DB2620B377F3}"/>
              </a:ext>
            </a:extLst>
          </p:cNvPr>
          <p:cNvSpPr/>
          <p:nvPr/>
        </p:nvSpPr>
        <p:spPr>
          <a:xfrm rot="18900000">
            <a:off x="6143822" y="1666492"/>
            <a:ext cx="1055872" cy="1055872"/>
          </a:xfrm>
          <a:custGeom>
            <a:avLst/>
            <a:gdLst>
              <a:gd name="connsiteX0" fmla="*/ 1266105 w 1266104"/>
              <a:gd name="connsiteY0" fmla="*/ 633052 h 1266104"/>
              <a:gd name="connsiteX1" fmla="*/ 633052 w 1266104"/>
              <a:gd name="connsiteY1" fmla="*/ 1266105 h 1266104"/>
              <a:gd name="connsiteX2" fmla="*/ 0 w 1266104"/>
              <a:gd name="connsiteY2" fmla="*/ 633052 h 1266104"/>
              <a:gd name="connsiteX3" fmla="*/ 633052 w 1266104"/>
              <a:gd name="connsiteY3" fmla="*/ 0 h 1266104"/>
              <a:gd name="connsiteX4" fmla="*/ 1266105 w 1266104"/>
              <a:gd name="connsiteY4" fmla="*/ 633052 h 126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104" h="1266104">
                <a:moveTo>
                  <a:pt x="1266105" y="633052"/>
                </a:moveTo>
                <a:cubicBezTo>
                  <a:pt x="1266105" y="982677"/>
                  <a:pt x="982677" y="1266105"/>
                  <a:pt x="633052" y="1266105"/>
                </a:cubicBezTo>
                <a:cubicBezTo>
                  <a:pt x="283427" y="1266105"/>
                  <a:pt x="0" y="982677"/>
                  <a:pt x="0" y="633052"/>
                </a:cubicBezTo>
                <a:cubicBezTo>
                  <a:pt x="0" y="283427"/>
                  <a:pt x="283427" y="0"/>
                  <a:pt x="633052" y="0"/>
                </a:cubicBezTo>
                <a:cubicBezTo>
                  <a:pt x="982677" y="0"/>
                  <a:pt x="1266105" y="283427"/>
                  <a:pt x="1266105" y="6330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1558935-84F3-1395-4639-3801E370F1AC}"/>
              </a:ext>
            </a:extLst>
          </p:cNvPr>
          <p:cNvSpPr/>
          <p:nvPr/>
        </p:nvSpPr>
        <p:spPr>
          <a:xfrm>
            <a:off x="4098041" y="2550406"/>
            <a:ext cx="1055872" cy="1055872"/>
          </a:xfrm>
          <a:custGeom>
            <a:avLst/>
            <a:gdLst>
              <a:gd name="connsiteX0" fmla="*/ 1266104 w 1266104"/>
              <a:gd name="connsiteY0" fmla="*/ 633052 h 1266104"/>
              <a:gd name="connsiteX1" fmla="*/ 633052 w 1266104"/>
              <a:gd name="connsiteY1" fmla="*/ 1266104 h 1266104"/>
              <a:gd name="connsiteX2" fmla="*/ 0 w 1266104"/>
              <a:gd name="connsiteY2" fmla="*/ 633052 h 1266104"/>
              <a:gd name="connsiteX3" fmla="*/ 633052 w 1266104"/>
              <a:gd name="connsiteY3" fmla="*/ 0 h 1266104"/>
              <a:gd name="connsiteX4" fmla="*/ 1266104 w 1266104"/>
              <a:gd name="connsiteY4" fmla="*/ 633052 h 126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104" h="1266104">
                <a:moveTo>
                  <a:pt x="1266104" y="633052"/>
                </a:moveTo>
                <a:cubicBezTo>
                  <a:pt x="1266104" y="982677"/>
                  <a:pt x="982677" y="1266104"/>
                  <a:pt x="633052" y="1266104"/>
                </a:cubicBezTo>
                <a:cubicBezTo>
                  <a:pt x="283427" y="1266104"/>
                  <a:pt x="0" y="982677"/>
                  <a:pt x="0" y="633052"/>
                </a:cubicBezTo>
                <a:cubicBezTo>
                  <a:pt x="0" y="283427"/>
                  <a:pt x="283427" y="0"/>
                  <a:pt x="633052" y="0"/>
                </a:cubicBezTo>
                <a:cubicBezTo>
                  <a:pt x="982677" y="0"/>
                  <a:pt x="1266104" y="283427"/>
                  <a:pt x="1266104" y="6330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BA6633A-E4B8-EBDB-CF40-45CACAFF89EC}"/>
              </a:ext>
            </a:extLst>
          </p:cNvPr>
          <p:cNvSpPr/>
          <p:nvPr/>
        </p:nvSpPr>
        <p:spPr>
          <a:xfrm>
            <a:off x="7027747" y="3712263"/>
            <a:ext cx="1055872" cy="1055872"/>
          </a:xfrm>
          <a:custGeom>
            <a:avLst/>
            <a:gdLst>
              <a:gd name="connsiteX0" fmla="*/ 1266104 w 1266104"/>
              <a:gd name="connsiteY0" fmla="*/ 633052 h 1266104"/>
              <a:gd name="connsiteX1" fmla="*/ 633052 w 1266104"/>
              <a:gd name="connsiteY1" fmla="*/ 1266104 h 1266104"/>
              <a:gd name="connsiteX2" fmla="*/ 0 w 1266104"/>
              <a:gd name="connsiteY2" fmla="*/ 633052 h 1266104"/>
              <a:gd name="connsiteX3" fmla="*/ 633052 w 1266104"/>
              <a:gd name="connsiteY3" fmla="*/ 0 h 1266104"/>
              <a:gd name="connsiteX4" fmla="*/ 1266104 w 1266104"/>
              <a:gd name="connsiteY4" fmla="*/ 633052 h 126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104" h="1266104">
                <a:moveTo>
                  <a:pt x="1266104" y="633052"/>
                </a:moveTo>
                <a:cubicBezTo>
                  <a:pt x="1266104" y="982677"/>
                  <a:pt x="982677" y="1266104"/>
                  <a:pt x="633052" y="1266104"/>
                </a:cubicBezTo>
                <a:cubicBezTo>
                  <a:pt x="283427" y="1266104"/>
                  <a:pt x="0" y="982677"/>
                  <a:pt x="0" y="633052"/>
                </a:cubicBezTo>
                <a:cubicBezTo>
                  <a:pt x="0" y="283427"/>
                  <a:pt x="283427" y="0"/>
                  <a:pt x="633052" y="0"/>
                </a:cubicBezTo>
                <a:cubicBezTo>
                  <a:pt x="982677" y="0"/>
                  <a:pt x="1266104" y="283427"/>
                  <a:pt x="1266104" y="6330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4D4EC4B-B220-CECC-A564-A6E52CFB2572}"/>
              </a:ext>
            </a:extLst>
          </p:cNvPr>
          <p:cNvSpPr/>
          <p:nvPr/>
        </p:nvSpPr>
        <p:spPr>
          <a:xfrm>
            <a:off x="4981952" y="4596201"/>
            <a:ext cx="1055872" cy="1055872"/>
          </a:xfrm>
          <a:custGeom>
            <a:avLst/>
            <a:gdLst>
              <a:gd name="connsiteX0" fmla="*/ 1266104 w 1266104"/>
              <a:gd name="connsiteY0" fmla="*/ 633052 h 1266104"/>
              <a:gd name="connsiteX1" fmla="*/ 633052 w 1266104"/>
              <a:gd name="connsiteY1" fmla="*/ 1266104 h 1266104"/>
              <a:gd name="connsiteX2" fmla="*/ 0 w 1266104"/>
              <a:gd name="connsiteY2" fmla="*/ 633052 h 1266104"/>
              <a:gd name="connsiteX3" fmla="*/ 633052 w 1266104"/>
              <a:gd name="connsiteY3" fmla="*/ 0 h 1266104"/>
              <a:gd name="connsiteX4" fmla="*/ 1266104 w 1266104"/>
              <a:gd name="connsiteY4" fmla="*/ 633052 h 126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104" h="1266104">
                <a:moveTo>
                  <a:pt x="1266104" y="633052"/>
                </a:moveTo>
                <a:cubicBezTo>
                  <a:pt x="1266104" y="982677"/>
                  <a:pt x="982677" y="1266104"/>
                  <a:pt x="633052" y="1266104"/>
                </a:cubicBezTo>
                <a:cubicBezTo>
                  <a:pt x="283427" y="1266104"/>
                  <a:pt x="0" y="982677"/>
                  <a:pt x="0" y="633052"/>
                </a:cubicBezTo>
                <a:cubicBezTo>
                  <a:pt x="0" y="283427"/>
                  <a:pt x="283427" y="0"/>
                  <a:pt x="633052" y="0"/>
                </a:cubicBezTo>
                <a:cubicBezTo>
                  <a:pt x="982677" y="0"/>
                  <a:pt x="1266104" y="283427"/>
                  <a:pt x="1266104" y="6330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9F8069A-DBFD-A53D-24F2-583097196C8A}"/>
              </a:ext>
            </a:extLst>
          </p:cNvPr>
          <p:cNvGrpSpPr/>
          <p:nvPr userDrawn="1"/>
        </p:nvGrpSpPr>
        <p:grpSpPr>
          <a:xfrm>
            <a:off x="5279811" y="2848291"/>
            <a:ext cx="1621985" cy="1621986"/>
            <a:chOff x="5279811" y="2848291"/>
            <a:chExt cx="1621985" cy="1621986"/>
          </a:xfrm>
          <a:solidFill>
            <a:schemeClr val="accent6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6B319F9-CD61-76E6-A067-CDC431BCD1D9}"/>
                </a:ext>
              </a:extLst>
            </p:cNvPr>
            <p:cNvSpPr/>
            <p:nvPr/>
          </p:nvSpPr>
          <p:spPr>
            <a:xfrm>
              <a:off x="5574324" y="2848291"/>
              <a:ext cx="968922" cy="195935"/>
            </a:xfrm>
            <a:custGeom>
              <a:avLst/>
              <a:gdLst>
                <a:gd name="connsiteX0" fmla="*/ 7386 w 1161842"/>
                <a:gd name="connsiteY0" fmla="*/ 234915 h 234947"/>
                <a:gd name="connsiteX1" fmla="*/ 0 w 1161842"/>
                <a:gd name="connsiteY1" fmla="*/ 226097 h 234947"/>
                <a:gd name="connsiteX2" fmla="*/ 623438 w 1161842"/>
                <a:gd name="connsiteY2" fmla="*/ 0 h 234947"/>
                <a:gd name="connsiteX3" fmla="*/ 1161842 w 1161842"/>
                <a:gd name="connsiteY3" fmla="*/ 162521 h 234947"/>
                <a:gd name="connsiteX4" fmla="*/ 1155475 w 1161842"/>
                <a:gd name="connsiteY4" fmla="*/ 172104 h 234947"/>
                <a:gd name="connsiteX5" fmla="*/ 623438 w 1161842"/>
                <a:gd name="connsiteY5" fmla="*/ 11524 h 234947"/>
                <a:gd name="connsiteX6" fmla="*/ 7386 w 1161842"/>
                <a:gd name="connsiteY6" fmla="*/ 234947 h 23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1842" h="234947">
                  <a:moveTo>
                    <a:pt x="7386" y="234915"/>
                  </a:moveTo>
                  <a:lnTo>
                    <a:pt x="0" y="226097"/>
                  </a:lnTo>
                  <a:cubicBezTo>
                    <a:pt x="174364" y="80290"/>
                    <a:pt x="395781" y="0"/>
                    <a:pt x="623438" y="0"/>
                  </a:cubicBezTo>
                  <a:cubicBezTo>
                    <a:pt x="816043" y="0"/>
                    <a:pt x="1002218" y="56190"/>
                    <a:pt x="1161842" y="162521"/>
                  </a:cubicBezTo>
                  <a:lnTo>
                    <a:pt x="1155475" y="172104"/>
                  </a:lnTo>
                  <a:cubicBezTo>
                    <a:pt x="997729" y="67046"/>
                    <a:pt x="813751" y="11524"/>
                    <a:pt x="623438" y="11524"/>
                  </a:cubicBezTo>
                  <a:cubicBezTo>
                    <a:pt x="398455" y="11524"/>
                    <a:pt x="179680" y="90859"/>
                    <a:pt x="7386" y="2349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3F6DBF-BB5F-9908-6FA9-EF3B5F70D6D6}"/>
                </a:ext>
              </a:extLst>
            </p:cNvPr>
            <p:cNvSpPr/>
            <p:nvPr/>
          </p:nvSpPr>
          <p:spPr>
            <a:xfrm>
              <a:off x="6503289" y="2939993"/>
              <a:ext cx="111507" cy="102879"/>
            </a:xfrm>
            <a:custGeom>
              <a:avLst/>
              <a:gdLst>
                <a:gd name="connsiteX0" fmla="*/ 133710 w 133709"/>
                <a:gd name="connsiteY0" fmla="*/ 123363 h 123363"/>
                <a:gd name="connsiteX1" fmla="*/ 0 w 133709"/>
                <a:gd name="connsiteY1" fmla="*/ 108273 h 123363"/>
                <a:gd name="connsiteX2" fmla="*/ 79939 w 133709"/>
                <a:gd name="connsiteY2" fmla="*/ 0 h 123363"/>
                <a:gd name="connsiteX3" fmla="*/ 133710 w 133709"/>
                <a:gd name="connsiteY3" fmla="*/ 123363 h 123363"/>
                <a:gd name="connsiteX4" fmla="*/ 21075 w 133709"/>
                <a:gd name="connsiteY4" fmla="*/ 99073 h 123363"/>
                <a:gd name="connsiteX5" fmla="*/ 115213 w 133709"/>
                <a:gd name="connsiteY5" fmla="*/ 109706 h 123363"/>
                <a:gd name="connsiteX6" fmla="*/ 77361 w 133709"/>
                <a:gd name="connsiteY6" fmla="*/ 22858 h 123363"/>
                <a:gd name="connsiteX7" fmla="*/ 21075 w 133709"/>
                <a:gd name="connsiteY7" fmla="*/ 99073 h 12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709" h="123363">
                  <a:moveTo>
                    <a:pt x="133710" y="123363"/>
                  </a:moveTo>
                  <a:lnTo>
                    <a:pt x="0" y="108273"/>
                  </a:lnTo>
                  <a:lnTo>
                    <a:pt x="79939" y="0"/>
                  </a:lnTo>
                  <a:lnTo>
                    <a:pt x="133710" y="123363"/>
                  </a:lnTo>
                  <a:close/>
                  <a:moveTo>
                    <a:pt x="21075" y="99073"/>
                  </a:moveTo>
                  <a:lnTo>
                    <a:pt x="115213" y="109706"/>
                  </a:lnTo>
                  <a:lnTo>
                    <a:pt x="77361" y="22858"/>
                  </a:lnTo>
                  <a:lnTo>
                    <a:pt x="21075" y="9907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375624-9627-4839-1319-7970DBB30B92}"/>
                </a:ext>
              </a:extLst>
            </p:cNvPr>
            <p:cNvSpPr/>
            <p:nvPr/>
          </p:nvSpPr>
          <p:spPr>
            <a:xfrm>
              <a:off x="5279811" y="3206841"/>
              <a:ext cx="195935" cy="968922"/>
            </a:xfrm>
            <a:custGeom>
              <a:avLst/>
              <a:gdLst>
                <a:gd name="connsiteX0" fmla="*/ 226097 w 234947"/>
                <a:gd name="connsiteY0" fmla="*/ 1161843 h 1161842"/>
                <a:gd name="connsiteX1" fmla="*/ 0 w 234947"/>
                <a:gd name="connsiteY1" fmla="*/ 538405 h 1161842"/>
                <a:gd name="connsiteX2" fmla="*/ 162521 w 234947"/>
                <a:gd name="connsiteY2" fmla="*/ 0 h 1161842"/>
                <a:gd name="connsiteX3" fmla="*/ 172104 w 234947"/>
                <a:gd name="connsiteY3" fmla="*/ 6367 h 1161842"/>
                <a:gd name="connsiteX4" fmla="*/ 11525 w 234947"/>
                <a:gd name="connsiteY4" fmla="*/ 538405 h 1161842"/>
                <a:gd name="connsiteX5" fmla="*/ 234947 w 234947"/>
                <a:gd name="connsiteY5" fmla="*/ 1154488 h 1161842"/>
                <a:gd name="connsiteX6" fmla="*/ 226129 w 234947"/>
                <a:gd name="connsiteY6" fmla="*/ 1161843 h 116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947" h="1161842">
                  <a:moveTo>
                    <a:pt x="226097" y="1161843"/>
                  </a:moveTo>
                  <a:cubicBezTo>
                    <a:pt x="80290" y="987479"/>
                    <a:pt x="0" y="766061"/>
                    <a:pt x="0" y="538405"/>
                  </a:cubicBezTo>
                  <a:cubicBezTo>
                    <a:pt x="0" y="345799"/>
                    <a:pt x="56190" y="159624"/>
                    <a:pt x="162521" y="0"/>
                  </a:cubicBezTo>
                  <a:lnTo>
                    <a:pt x="172104" y="6367"/>
                  </a:lnTo>
                  <a:cubicBezTo>
                    <a:pt x="67046" y="164113"/>
                    <a:pt x="11525" y="348091"/>
                    <a:pt x="11525" y="538405"/>
                  </a:cubicBezTo>
                  <a:cubicBezTo>
                    <a:pt x="11525" y="763387"/>
                    <a:pt x="90859" y="982162"/>
                    <a:pt x="234947" y="1154488"/>
                  </a:cubicBezTo>
                  <a:lnTo>
                    <a:pt x="226129" y="116184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F82BE0F-E9CD-3D86-616C-6DDA72088146}"/>
                </a:ext>
              </a:extLst>
            </p:cNvPr>
            <p:cNvSpPr/>
            <p:nvPr/>
          </p:nvSpPr>
          <p:spPr>
            <a:xfrm>
              <a:off x="5371539" y="3135317"/>
              <a:ext cx="102879" cy="111507"/>
            </a:xfrm>
            <a:custGeom>
              <a:avLst/>
              <a:gdLst>
                <a:gd name="connsiteX0" fmla="*/ 108273 w 123363"/>
                <a:gd name="connsiteY0" fmla="*/ 133710 h 133709"/>
                <a:gd name="connsiteX1" fmla="*/ 0 w 123363"/>
                <a:gd name="connsiteY1" fmla="*/ 53770 h 133709"/>
                <a:gd name="connsiteX2" fmla="*/ 123363 w 123363"/>
                <a:gd name="connsiteY2" fmla="*/ 0 h 133709"/>
                <a:gd name="connsiteX3" fmla="*/ 108273 w 123363"/>
                <a:gd name="connsiteY3" fmla="*/ 133710 h 133709"/>
                <a:gd name="connsiteX4" fmla="*/ 22858 w 123363"/>
                <a:gd name="connsiteY4" fmla="*/ 56349 h 133709"/>
                <a:gd name="connsiteX5" fmla="*/ 99073 w 123363"/>
                <a:gd name="connsiteY5" fmla="*/ 112634 h 133709"/>
                <a:gd name="connsiteX6" fmla="*/ 109706 w 123363"/>
                <a:gd name="connsiteY6" fmla="*/ 18497 h 133709"/>
                <a:gd name="connsiteX7" fmla="*/ 22858 w 123363"/>
                <a:gd name="connsiteY7" fmla="*/ 56349 h 133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363" h="133709">
                  <a:moveTo>
                    <a:pt x="108273" y="133710"/>
                  </a:moveTo>
                  <a:lnTo>
                    <a:pt x="0" y="53770"/>
                  </a:lnTo>
                  <a:lnTo>
                    <a:pt x="123363" y="0"/>
                  </a:lnTo>
                  <a:lnTo>
                    <a:pt x="108273" y="133710"/>
                  </a:lnTo>
                  <a:close/>
                  <a:moveTo>
                    <a:pt x="22858" y="56349"/>
                  </a:moveTo>
                  <a:lnTo>
                    <a:pt x="99073" y="112634"/>
                  </a:lnTo>
                  <a:lnTo>
                    <a:pt x="109706" y="18497"/>
                  </a:lnTo>
                  <a:lnTo>
                    <a:pt x="22858" y="5634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7C25119-E9B3-B8B8-86E8-6137731AB5FC}"/>
                </a:ext>
              </a:extLst>
            </p:cNvPr>
            <p:cNvSpPr/>
            <p:nvPr/>
          </p:nvSpPr>
          <p:spPr>
            <a:xfrm>
              <a:off x="5638387" y="4274369"/>
              <a:ext cx="968922" cy="195908"/>
            </a:xfrm>
            <a:custGeom>
              <a:avLst/>
              <a:gdLst>
                <a:gd name="connsiteX0" fmla="*/ 538405 w 1161842"/>
                <a:gd name="connsiteY0" fmla="*/ 234915 h 234915"/>
                <a:gd name="connsiteX1" fmla="*/ 0 w 1161842"/>
                <a:gd name="connsiteY1" fmla="*/ 72394 h 234915"/>
                <a:gd name="connsiteX2" fmla="*/ 6367 w 1161842"/>
                <a:gd name="connsiteY2" fmla="*/ 62812 h 234915"/>
                <a:gd name="connsiteX3" fmla="*/ 538405 w 1161842"/>
                <a:gd name="connsiteY3" fmla="*/ 223422 h 234915"/>
                <a:gd name="connsiteX4" fmla="*/ 1154456 w 1161842"/>
                <a:gd name="connsiteY4" fmla="*/ 0 h 234915"/>
                <a:gd name="connsiteX5" fmla="*/ 1161843 w 1161842"/>
                <a:gd name="connsiteY5" fmla="*/ 8818 h 234915"/>
                <a:gd name="connsiteX6" fmla="*/ 538405 w 1161842"/>
                <a:gd name="connsiteY6" fmla="*/ 234915 h 23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1842" h="234915">
                  <a:moveTo>
                    <a:pt x="538405" y="234915"/>
                  </a:moveTo>
                  <a:cubicBezTo>
                    <a:pt x="345799" y="234915"/>
                    <a:pt x="159624" y="178725"/>
                    <a:pt x="0" y="72394"/>
                  </a:cubicBezTo>
                  <a:lnTo>
                    <a:pt x="6367" y="62812"/>
                  </a:lnTo>
                  <a:cubicBezTo>
                    <a:pt x="164113" y="167869"/>
                    <a:pt x="348091" y="223422"/>
                    <a:pt x="538405" y="223422"/>
                  </a:cubicBezTo>
                  <a:cubicBezTo>
                    <a:pt x="763387" y="223422"/>
                    <a:pt x="982162" y="144088"/>
                    <a:pt x="1154456" y="0"/>
                  </a:cubicBezTo>
                  <a:lnTo>
                    <a:pt x="1161843" y="8818"/>
                  </a:lnTo>
                  <a:cubicBezTo>
                    <a:pt x="987479" y="154626"/>
                    <a:pt x="766061" y="234915"/>
                    <a:pt x="538405" y="23491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2C140A8-A489-0277-A651-E7FDAF0FD9F7}"/>
                </a:ext>
              </a:extLst>
            </p:cNvPr>
            <p:cNvSpPr/>
            <p:nvPr/>
          </p:nvSpPr>
          <p:spPr>
            <a:xfrm>
              <a:off x="5566863" y="4275670"/>
              <a:ext cx="111507" cy="102879"/>
            </a:xfrm>
            <a:custGeom>
              <a:avLst/>
              <a:gdLst>
                <a:gd name="connsiteX0" fmla="*/ 53770 w 133709"/>
                <a:gd name="connsiteY0" fmla="*/ 123363 h 123363"/>
                <a:gd name="connsiteX1" fmla="*/ 0 w 133709"/>
                <a:gd name="connsiteY1" fmla="*/ 0 h 123363"/>
                <a:gd name="connsiteX2" fmla="*/ 133710 w 133709"/>
                <a:gd name="connsiteY2" fmla="*/ 15090 h 123363"/>
                <a:gd name="connsiteX3" fmla="*/ 53770 w 133709"/>
                <a:gd name="connsiteY3" fmla="*/ 123331 h 123363"/>
                <a:gd name="connsiteX4" fmla="*/ 18497 w 133709"/>
                <a:gd name="connsiteY4" fmla="*/ 13689 h 123363"/>
                <a:gd name="connsiteX5" fmla="*/ 56349 w 133709"/>
                <a:gd name="connsiteY5" fmla="*/ 100537 h 123363"/>
                <a:gd name="connsiteX6" fmla="*/ 112634 w 133709"/>
                <a:gd name="connsiteY6" fmla="*/ 24322 h 123363"/>
                <a:gd name="connsiteX7" fmla="*/ 18497 w 133709"/>
                <a:gd name="connsiteY7" fmla="*/ 13689 h 12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709" h="123363">
                  <a:moveTo>
                    <a:pt x="53770" y="123363"/>
                  </a:moveTo>
                  <a:lnTo>
                    <a:pt x="0" y="0"/>
                  </a:lnTo>
                  <a:lnTo>
                    <a:pt x="133710" y="15090"/>
                  </a:lnTo>
                  <a:lnTo>
                    <a:pt x="53770" y="123331"/>
                  </a:lnTo>
                  <a:close/>
                  <a:moveTo>
                    <a:pt x="18497" y="13689"/>
                  </a:moveTo>
                  <a:lnTo>
                    <a:pt x="56349" y="100537"/>
                  </a:lnTo>
                  <a:lnTo>
                    <a:pt x="112634" y="24322"/>
                  </a:lnTo>
                  <a:lnTo>
                    <a:pt x="18497" y="1368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341F440-901C-849F-3ACC-2D0F9FB8BB72}"/>
                </a:ext>
              </a:extLst>
            </p:cNvPr>
            <p:cNvSpPr/>
            <p:nvPr/>
          </p:nvSpPr>
          <p:spPr>
            <a:xfrm>
              <a:off x="6705888" y="3142804"/>
              <a:ext cx="195908" cy="968922"/>
            </a:xfrm>
            <a:custGeom>
              <a:avLst/>
              <a:gdLst>
                <a:gd name="connsiteX0" fmla="*/ 72426 w 234915"/>
                <a:gd name="connsiteY0" fmla="*/ 1161842 h 1161842"/>
                <a:gd name="connsiteX1" fmla="*/ 62844 w 234915"/>
                <a:gd name="connsiteY1" fmla="*/ 1155475 h 1161842"/>
                <a:gd name="connsiteX2" fmla="*/ 223422 w 234915"/>
                <a:gd name="connsiteY2" fmla="*/ 623438 h 1161842"/>
                <a:gd name="connsiteX3" fmla="*/ 0 w 234915"/>
                <a:gd name="connsiteY3" fmla="*/ 7386 h 1161842"/>
                <a:gd name="connsiteX4" fmla="*/ 8818 w 234915"/>
                <a:gd name="connsiteY4" fmla="*/ 0 h 1161842"/>
                <a:gd name="connsiteX5" fmla="*/ 234915 w 234915"/>
                <a:gd name="connsiteY5" fmla="*/ 623438 h 1161842"/>
                <a:gd name="connsiteX6" fmla="*/ 72394 w 234915"/>
                <a:gd name="connsiteY6" fmla="*/ 1161842 h 116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915" h="1161842">
                  <a:moveTo>
                    <a:pt x="72426" y="1161842"/>
                  </a:moveTo>
                  <a:lnTo>
                    <a:pt x="62844" y="1155475"/>
                  </a:lnTo>
                  <a:cubicBezTo>
                    <a:pt x="167901" y="997730"/>
                    <a:pt x="223422" y="813751"/>
                    <a:pt x="223422" y="623438"/>
                  </a:cubicBezTo>
                  <a:cubicBezTo>
                    <a:pt x="223422" y="398455"/>
                    <a:pt x="144088" y="179680"/>
                    <a:pt x="0" y="7386"/>
                  </a:cubicBezTo>
                  <a:lnTo>
                    <a:pt x="8818" y="0"/>
                  </a:lnTo>
                  <a:cubicBezTo>
                    <a:pt x="154626" y="174364"/>
                    <a:pt x="234915" y="395781"/>
                    <a:pt x="234915" y="623438"/>
                  </a:cubicBezTo>
                  <a:cubicBezTo>
                    <a:pt x="234915" y="816043"/>
                    <a:pt x="178725" y="1002218"/>
                    <a:pt x="72394" y="116184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05BB81F-BC4F-CF81-2C67-191699898B46}"/>
                </a:ext>
              </a:extLst>
            </p:cNvPr>
            <p:cNvSpPr/>
            <p:nvPr/>
          </p:nvSpPr>
          <p:spPr>
            <a:xfrm>
              <a:off x="6707242" y="4071743"/>
              <a:ext cx="102879" cy="111507"/>
            </a:xfrm>
            <a:custGeom>
              <a:avLst/>
              <a:gdLst>
                <a:gd name="connsiteX0" fmla="*/ 0 w 123363"/>
                <a:gd name="connsiteY0" fmla="*/ 133710 h 133709"/>
                <a:gd name="connsiteX1" fmla="*/ 15090 w 123363"/>
                <a:gd name="connsiteY1" fmla="*/ 0 h 133709"/>
                <a:gd name="connsiteX2" fmla="*/ 123363 w 123363"/>
                <a:gd name="connsiteY2" fmla="*/ 79939 h 133709"/>
                <a:gd name="connsiteX3" fmla="*/ 0 w 123363"/>
                <a:gd name="connsiteY3" fmla="*/ 133710 h 133709"/>
                <a:gd name="connsiteX4" fmla="*/ 24259 w 123363"/>
                <a:gd name="connsiteY4" fmla="*/ 21075 h 133709"/>
                <a:gd name="connsiteX5" fmla="*/ 13625 w 123363"/>
                <a:gd name="connsiteY5" fmla="*/ 115213 h 133709"/>
                <a:gd name="connsiteX6" fmla="*/ 100473 w 123363"/>
                <a:gd name="connsiteY6" fmla="*/ 77361 h 133709"/>
                <a:gd name="connsiteX7" fmla="*/ 24259 w 123363"/>
                <a:gd name="connsiteY7" fmla="*/ 21107 h 133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363" h="133709">
                  <a:moveTo>
                    <a:pt x="0" y="133710"/>
                  </a:moveTo>
                  <a:lnTo>
                    <a:pt x="15090" y="0"/>
                  </a:lnTo>
                  <a:lnTo>
                    <a:pt x="123363" y="79939"/>
                  </a:lnTo>
                  <a:lnTo>
                    <a:pt x="0" y="133710"/>
                  </a:lnTo>
                  <a:close/>
                  <a:moveTo>
                    <a:pt x="24259" y="21075"/>
                  </a:moveTo>
                  <a:lnTo>
                    <a:pt x="13625" y="115213"/>
                  </a:lnTo>
                  <a:lnTo>
                    <a:pt x="100473" y="77361"/>
                  </a:lnTo>
                  <a:lnTo>
                    <a:pt x="24259" y="2110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B9E226-7C31-4193-94EC-38D82F96AFFE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A06834E-B109-483C-91BB-A1BAA91D664C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446150" y="2244148"/>
            <a:ext cx="2978594" cy="963026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E1E1907-AF24-49F7-B66C-BD0B889E7049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46150" y="1566914"/>
            <a:ext cx="2978594" cy="674264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956B96F-A40A-4FFD-8F95-2F76F903353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46150" y="5090053"/>
            <a:ext cx="2978594" cy="963026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9E654D4-D459-4476-A192-3BCE2396B5E5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46150" y="4412819"/>
            <a:ext cx="2978594" cy="674264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7A6FCFE-2781-4213-B0AE-3CF4B42E3F5D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8716566" y="2244148"/>
            <a:ext cx="2978594" cy="96302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865778D-292E-4CA9-BA77-C3C6B762587B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8716566" y="1566914"/>
            <a:ext cx="2978594" cy="674264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D9C58B-004E-4B26-8229-59B392BC5491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8712838" y="5090053"/>
            <a:ext cx="2978594" cy="96302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FBC0BBD-8B22-4665-B325-E3FE3DD633D8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712838" y="4412819"/>
            <a:ext cx="2978594" cy="674264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003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 Circle Proces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C8000A-E99F-BCC8-1E1E-DB34724B6C9C}"/>
              </a:ext>
            </a:extLst>
          </p:cNvPr>
          <p:cNvGrpSpPr/>
          <p:nvPr userDrawn="1"/>
        </p:nvGrpSpPr>
        <p:grpSpPr>
          <a:xfrm>
            <a:off x="3884876" y="1453330"/>
            <a:ext cx="4411935" cy="4411935"/>
            <a:chOff x="3884876" y="1453330"/>
            <a:chExt cx="4411935" cy="441193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6BB7E79-FE89-7614-39A3-7E9206CA24E0}"/>
                </a:ext>
              </a:extLst>
            </p:cNvPr>
            <p:cNvSpPr/>
            <p:nvPr/>
          </p:nvSpPr>
          <p:spPr>
            <a:xfrm>
              <a:off x="4311605" y="1453330"/>
              <a:ext cx="2986246" cy="1548231"/>
            </a:xfrm>
            <a:custGeom>
              <a:avLst/>
              <a:gdLst>
                <a:gd name="connsiteX0" fmla="*/ 3358980 w 3580830"/>
                <a:gd name="connsiteY0" fmla="*/ 1419711 h 1856496"/>
                <a:gd name="connsiteX1" fmla="*/ 2798227 w 3580830"/>
                <a:gd name="connsiteY1" fmla="*/ 1643102 h 1856496"/>
                <a:gd name="connsiteX2" fmla="*/ 2551692 w 3580830"/>
                <a:gd name="connsiteY2" fmla="*/ 1591815 h 1856496"/>
                <a:gd name="connsiteX3" fmla="*/ 2112105 w 3580830"/>
                <a:gd name="connsiteY3" fmla="*/ 1512353 h 1856496"/>
                <a:gd name="connsiteX4" fmla="*/ 1322294 w 3580830"/>
                <a:gd name="connsiteY4" fmla="*/ 1856496 h 1856496"/>
                <a:gd name="connsiteX5" fmla="*/ 1046343 w 3580830"/>
                <a:gd name="connsiteY5" fmla="*/ 1281353 h 1856496"/>
                <a:gd name="connsiteX6" fmla="*/ 374165 w 3580830"/>
                <a:gd name="connsiteY6" fmla="*/ 1002186 h 1856496"/>
                <a:gd name="connsiteX7" fmla="*/ 0 w 3580830"/>
                <a:gd name="connsiteY7" fmla="*/ 1077605 h 1856496"/>
                <a:gd name="connsiteX8" fmla="*/ 2133498 w 3580830"/>
                <a:gd name="connsiteY8" fmla="*/ 0 h 1856496"/>
                <a:gd name="connsiteX9" fmla="*/ 3108434 w 3580830"/>
                <a:gd name="connsiteY9" fmla="*/ 185475 h 1856496"/>
                <a:gd name="connsiteX10" fmla="*/ 3358980 w 3580830"/>
                <a:gd name="connsiteY10" fmla="*/ 1419711 h 185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80830" h="1856496">
                  <a:moveTo>
                    <a:pt x="3358980" y="1419711"/>
                  </a:moveTo>
                  <a:cubicBezTo>
                    <a:pt x="3208334" y="1570357"/>
                    <a:pt x="3003854" y="1649756"/>
                    <a:pt x="2798227" y="1643102"/>
                  </a:cubicBezTo>
                  <a:cubicBezTo>
                    <a:pt x="2715072" y="1640396"/>
                    <a:pt x="2631727" y="1623650"/>
                    <a:pt x="2551692" y="1591815"/>
                  </a:cubicBezTo>
                  <a:cubicBezTo>
                    <a:pt x="2416008" y="1537885"/>
                    <a:pt x="2267558" y="1509488"/>
                    <a:pt x="2112105" y="1512353"/>
                  </a:cubicBezTo>
                  <a:cubicBezTo>
                    <a:pt x="1803490" y="1517988"/>
                    <a:pt x="1523846" y="1649055"/>
                    <a:pt x="1322294" y="1856496"/>
                  </a:cubicBezTo>
                  <a:cubicBezTo>
                    <a:pt x="1299754" y="1644248"/>
                    <a:pt x="1205234" y="1440245"/>
                    <a:pt x="1046343" y="1281353"/>
                  </a:cubicBezTo>
                  <a:cubicBezTo>
                    <a:pt x="866280" y="1101291"/>
                    <a:pt x="627576" y="1002186"/>
                    <a:pt x="374165" y="1002186"/>
                  </a:cubicBezTo>
                  <a:cubicBezTo>
                    <a:pt x="242269" y="1002186"/>
                    <a:pt x="115563" y="1028642"/>
                    <a:pt x="0" y="1077605"/>
                  </a:cubicBezTo>
                  <a:cubicBezTo>
                    <a:pt x="480718" y="423255"/>
                    <a:pt x="1255949" y="0"/>
                    <a:pt x="2133498" y="0"/>
                  </a:cubicBezTo>
                  <a:cubicBezTo>
                    <a:pt x="2477769" y="0"/>
                    <a:pt x="2806727" y="65772"/>
                    <a:pt x="3108434" y="185475"/>
                  </a:cubicBezTo>
                  <a:cubicBezTo>
                    <a:pt x="3611151" y="384957"/>
                    <a:pt x="3741422" y="1037269"/>
                    <a:pt x="3358980" y="141971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B158C3C-7320-81EC-3C0F-FD49081E3BC9}"/>
                </a:ext>
              </a:extLst>
            </p:cNvPr>
            <p:cNvSpPr/>
            <p:nvPr/>
          </p:nvSpPr>
          <p:spPr>
            <a:xfrm>
              <a:off x="3884876" y="2452236"/>
              <a:ext cx="1548231" cy="2986246"/>
            </a:xfrm>
            <a:custGeom>
              <a:avLst/>
              <a:gdLst>
                <a:gd name="connsiteX0" fmla="*/ 1419711 w 1856496"/>
                <a:gd name="connsiteY0" fmla="*/ 221851 h 3580830"/>
                <a:gd name="connsiteX1" fmla="*/ 1643102 w 1856496"/>
                <a:gd name="connsiteY1" fmla="*/ 782604 h 3580830"/>
                <a:gd name="connsiteX2" fmla="*/ 1591815 w 1856496"/>
                <a:gd name="connsiteY2" fmla="*/ 1029139 h 3580830"/>
                <a:gd name="connsiteX3" fmla="*/ 1512353 w 1856496"/>
                <a:gd name="connsiteY3" fmla="*/ 1468726 h 3580830"/>
                <a:gd name="connsiteX4" fmla="*/ 1856496 w 1856496"/>
                <a:gd name="connsiteY4" fmla="*/ 2258537 h 3580830"/>
                <a:gd name="connsiteX5" fmla="*/ 1281353 w 1856496"/>
                <a:gd name="connsiteY5" fmla="*/ 2534488 h 3580830"/>
                <a:gd name="connsiteX6" fmla="*/ 1002186 w 1856496"/>
                <a:gd name="connsiteY6" fmla="*/ 3206666 h 3580830"/>
                <a:gd name="connsiteX7" fmla="*/ 1077605 w 1856496"/>
                <a:gd name="connsiteY7" fmla="*/ 3580831 h 3580830"/>
                <a:gd name="connsiteX8" fmla="*/ 0 w 1856496"/>
                <a:gd name="connsiteY8" fmla="*/ 1447333 h 3580830"/>
                <a:gd name="connsiteX9" fmla="*/ 185475 w 1856496"/>
                <a:gd name="connsiteY9" fmla="*/ 472397 h 3580830"/>
                <a:gd name="connsiteX10" fmla="*/ 1419711 w 1856496"/>
                <a:gd name="connsiteY10" fmla="*/ 221851 h 35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6496" h="3580830">
                  <a:moveTo>
                    <a:pt x="1419711" y="221851"/>
                  </a:moveTo>
                  <a:cubicBezTo>
                    <a:pt x="1570357" y="372497"/>
                    <a:pt x="1649756" y="576977"/>
                    <a:pt x="1643102" y="782604"/>
                  </a:cubicBezTo>
                  <a:cubicBezTo>
                    <a:pt x="1640396" y="865759"/>
                    <a:pt x="1623650" y="949104"/>
                    <a:pt x="1591815" y="1029139"/>
                  </a:cubicBezTo>
                  <a:cubicBezTo>
                    <a:pt x="1537885" y="1164823"/>
                    <a:pt x="1509488" y="1313273"/>
                    <a:pt x="1512353" y="1468726"/>
                  </a:cubicBezTo>
                  <a:cubicBezTo>
                    <a:pt x="1517988" y="1777341"/>
                    <a:pt x="1649055" y="2056985"/>
                    <a:pt x="1856496" y="2258537"/>
                  </a:cubicBezTo>
                  <a:cubicBezTo>
                    <a:pt x="1644248" y="2281077"/>
                    <a:pt x="1440245" y="2375597"/>
                    <a:pt x="1281353" y="2534488"/>
                  </a:cubicBezTo>
                  <a:cubicBezTo>
                    <a:pt x="1101291" y="2714551"/>
                    <a:pt x="1002186" y="2953255"/>
                    <a:pt x="1002186" y="3206666"/>
                  </a:cubicBezTo>
                  <a:cubicBezTo>
                    <a:pt x="1002186" y="3338562"/>
                    <a:pt x="1028642" y="3465267"/>
                    <a:pt x="1077605" y="3580831"/>
                  </a:cubicBezTo>
                  <a:cubicBezTo>
                    <a:pt x="423255" y="3100113"/>
                    <a:pt x="0" y="2324883"/>
                    <a:pt x="0" y="1447333"/>
                  </a:cubicBezTo>
                  <a:cubicBezTo>
                    <a:pt x="0" y="1103062"/>
                    <a:pt x="65772" y="774104"/>
                    <a:pt x="185475" y="472397"/>
                  </a:cubicBezTo>
                  <a:cubicBezTo>
                    <a:pt x="384957" y="-30319"/>
                    <a:pt x="1037269" y="-160591"/>
                    <a:pt x="1419711" y="221851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870A0D7-17DF-13B2-CC21-5B3B79D04F2E}"/>
                </a:ext>
              </a:extLst>
            </p:cNvPr>
            <p:cNvSpPr/>
            <p:nvPr/>
          </p:nvSpPr>
          <p:spPr>
            <a:xfrm>
              <a:off x="4883755" y="4317007"/>
              <a:ext cx="2986272" cy="1548258"/>
            </a:xfrm>
            <a:custGeom>
              <a:avLst/>
              <a:gdLst>
                <a:gd name="connsiteX0" fmla="*/ 221883 w 3580862"/>
                <a:gd name="connsiteY0" fmla="*/ 436785 h 1856528"/>
                <a:gd name="connsiteX1" fmla="*/ 782636 w 3580862"/>
                <a:gd name="connsiteY1" fmla="*/ 213395 h 1856528"/>
                <a:gd name="connsiteX2" fmla="*/ 1029171 w 3580862"/>
                <a:gd name="connsiteY2" fmla="*/ 264682 h 1856528"/>
                <a:gd name="connsiteX3" fmla="*/ 1468758 w 3580862"/>
                <a:gd name="connsiteY3" fmla="*/ 344143 h 1856528"/>
                <a:gd name="connsiteX4" fmla="*/ 2258569 w 3580862"/>
                <a:gd name="connsiteY4" fmla="*/ 0 h 1856528"/>
                <a:gd name="connsiteX5" fmla="*/ 2534520 w 3580862"/>
                <a:gd name="connsiteY5" fmla="*/ 575143 h 1856528"/>
                <a:gd name="connsiteX6" fmla="*/ 3206698 w 3580862"/>
                <a:gd name="connsiteY6" fmla="*/ 854310 h 1856528"/>
                <a:gd name="connsiteX7" fmla="*/ 3580863 w 3580862"/>
                <a:gd name="connsiteY7" fmla="*/ 778891 h 1856528"/>
                <a:gd name="connsiteX8" fmla="*/ 1447332 w 3580862"/>
                <a:gd name="connsiteY8" fmla="*/ 1856528 h 1856528"/>
                <a:gd name="connsiteX9" fmla="*/ 472397 w 3580862"/>
                <a:gd name="connsiteY9" fmla="*/ 1671054 h 1856528"/>
                <a:gd name="connsiteX10" fmla="*/ 221851 w 3580862"/>
                <a:gd name="connsiteY10" fmla="*/ 436817 h 185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80862" h="1856528">
                  <a:moveTo>
                    <a:pt x="221883" y="436785"/>
                  </a:moveTo>
                  <a:cubicBezTo>
                    <a:pt x="372529" y="286139"/>
                    <a:pt x="577009" y="206741"/>
                    <a:pt x="782636" y="213395"/>
                  </a:cubicBezTo>
                  <a:cubicBezTo>
                    <a:pt x="865791" y="216100"/>
                    <a:pt x="949136" y="232846"/>
                    <a:pt x="1029171" y="264682"/>
                  </a:cubicBezTo>
                  <a:cubicBezTo>
                    <a:pt x="1164855" y="318611"/>
                    <a:pt x="1313304" y="347009"/>
                    <a:pt x="1468758" y="344143"/>
                  </a:cubicBezTo>
                  <a:cubicBezTo>
                    <a:pt x="1777373" y="338508"/>
                    <a:pt x="2057017" y="207441"/>
                    <a:pt x="2258569" y="0"/>
                  </a:cubicBezTo>
                  <a:cubicBezTo>
                    <a:pt x="2281108" y="212248"/>
                    <a:pt x="2375628" y="416251"/>
                    <a:pt x="2534520" y="575143"/>
                  </a:cubicBezTo>
                  <a:cubicBezTo>
                    <a:pt x="2714583" y="755205"/>
                    <a:pt x="2953287" y="854310"/>
                    <a:pt x="3206698" y="854310"/>
                  </a:cubicBezTo>
                  <a:cubicBezTo>
                    <a:pt x="3338594" y="854310"/>
                    <a:pt x="3465299" y="827855"/>
                    <a:pt x="3580863" y="778891"/>
                  </a:cubicBezTo>
                  <a:cubicBezTo>
                    <a:pt x="3100113" y="1433273"/>
                    <a:pt x="2324914" y="1856528"/>
                    <a:pt x="1447332" y="1856528"/>
                  </a:cubicBezTo>
                  <a:cubicBezTo>
                    <a:pt x="1103062" y="1856528"/>
                    <a:pt x="774104" y="1790756"/>
                    <a:pt x="472397" y="1671054"/>
                  </a:cubicBezTo>
                  <a:cubicBezTo>
                    <a:pt x="-30320" y="1471571"/>
                    <a:pt x="-160591" y="819259"/>
                    <a:pt x="221851" y="436817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DE70467-0889-F471-95FB-7E2EE5A770BB}"/>
                </a:ext>
              </a:extLst>
            </p:cNvPr>
            <p:cNvSpPr/>
            <p:nvPr/>
          </p:nvSpPr>
          <p:spPr>
            <a:xfrm>
              <a:off x="6748553" y="1880059"/>
              <a:ext cx="1548258" cy="2986272"/>
            </a:xfrm>
            <a:custGeom>
              <a:avLst/>
              <a:gdLst>
                <a:gd name="connsiteX0" fmla="*/ 436785 w 1856528"/>
                <a:gd name="connsiteY0" fmla="*/ 3358980 h 3580862"/>
                <a:gd name="connsiteX1" fmla="*/ 213395 w 1856528"/>
                <a:gd name="connsiteY1" fmla="*/ 2798227 h 3580862"/>
                <a:gd name="connsiteX2" fmla="*/ 264682 w 1856528"/>
                <a:gd name="connsiteY2" fmla="*/ 2551692 h 3580862"/>
                <a:gd name="connsiteX3" fmla="*/ 344143 w 1856528"/>
                <a:gd name="connsiteY3" fmla="*/ 2112105 h 3580862"/>
                <a:gd name="connsiteX4" fmla="*/ 0 w 1856528"/>
                <a:gd name="connsiteY4" fmla="*/ 1322294 h 3580862"/>
                <a:gd name="connsiteX5" fmla="*/ 575143 w 1856528"/>
                <a:gd name="connsiteY5" fmla="*/ 1046343 h 3580862"/>
                <a:gd name="connsiteX6" fmla="*/ 854310 w 1856528"/>
                <a:gd name="connsiteY6" fmla="*/ 374165 h 3580862"/>
                <a:gd name="connsiteX7" fmla="*/ 778891 w 1856528"/>
                <a:gd name="connsiteY7" fmla="*/ 0 h 3580862"/>
                <a:gd name="connsiteX8" fmla="*/ 1856528 w 1856528"/>
                <a:gd name="connsiteY8" fmla="*/ 2133530 h 3580862"/>
                <a:gd name="connsiteX9" fmla="*/ 1671054 w 1856528"/>
                <a:gd name="connsiteY9" fmla="*/ 3108465 h 3580862"/>
                <a:gd name="connsiteX10" fmla="*/ 436817 w 1856528"/>
                <a:gd name="connsiteY10" fmla="*/ 3359012 h 358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6528" h="3580862">
                  <a:moveTo>
                    <a:pt x="436785" y="3358980"/>
                  </a:moveTo>
                  <a:cubicBezTo>
                    <a:pt x="286139" y="3208334"/>
                    <a:pt x="206741" y="3003854"/>
                    <a:pt x="213395" y="2798227"/>
                  </a:cubicBezTo>
                  <a:cubicBezTo>
                    <a:pt x="216100" y="2715072"/>
                    <a:pt x="232846" y="2631727"/>
                    <a:pt x="264682" y="2551692"/>
                  </a:cubicBezTo>
                  <a:cubicBezTo>
                    <a:pt x="318611" y="2416008"/>
                    <a:pt x="347009" y="2267558"/>
                    <a:pt x="344143" y="2112105"/>
                  </a:cubicBezTo>
                  <a:cubicBezTo>
                    <a:pt x="338508" y="1803490"/>
                    <a:pt x="207441" y="1523846"/>
                    <a:pt x="0" y="1322294"/>
                  </a:cubicBezTo>
                  <a:cubicBezTo>
                    <a:pt x="212248" y="1299754"/>
                    <a:pt x="416251" y="1205234"/>
                    <a:pt x="575143" y="1046343"/>
                  </a:cubicBezTo>
                  <a:cubicBezTo>
                    <a:pt x="755205" y="866280"/>
                    <a:pt x="854310" y="627576"/>
                    <a:pt x="854310" y="374165"/>
                  </a:cubicBezTo>
                  <a:cubicBezTo>
                    <a:pt x="854310" y="242269"/>
                    <a:pt x="827855" y="115563"/>
                    <a:pt x="778891" y="0"/>
                  </a:cubicBezTo>
                  <a:cubicBezTo>
                    <a:pt x="1433273" y="480750"/>
                    <a:pt x="1856528" y="1255949"/>
                    <a:pt x="1856528" y="2133530"/>
                  </a:cubicBezTo>
                  <a:cubicBezTo>
                    <a:pt x="1856528" y="2477801"/>
                    <a:pt x="1790756" y="2806759"/>
                    <a:pt x="1671054" y="3108465"/>
                  </a:cubicBezTo>
                  <a:cubicBezTo>
                    <a:pt x="1471571" y="3611182"/>
                    <a:pt x="819259" y="3741454"/>
                    <a:pt x="436817" y="3359012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383BC8-DA63-9011-45BC-DB2620B377F3}"/>
                </a:ext>
              </a:extLst>
            </p:cNvPr>
            <p:cNvSpPr/>
            <p:nvPr/>
          </p:nvSpPr>
          <p:spPr>
            <a:xfrm rot="18900000">
              <a:off x="6143822" y="1666492"/>
              <a:ext cx="1055872" cy="1055872"/>
            </a:xfrm>
            <a:custGeom>
              <a:avLst/>
              <a:gdLst>
                <a:gd name="connsiteX0" fmla="*/ 1266105 w 1266104"/>
                <a:gd name="connsiteY0" fmla="*/ 633052 h 1266104"/>
                <a:gd name="connsiteX1" fmla="*/ 633052 w 1266104"/>
                <a:gd name="connsiteY1" fmla="*/ 1266105 h 1266104"/>
                <a:gd name="connsiteX2" fmla="*/ 0 w 1266104"/>
                <a:gd name="connsiteY2" fmla="*/ 633052 h 1266104"/>
                <a:gd name="connsiteX3" fmla="*/ 633052 w 1266104"/>
                <a:gd name="connsiteY3" fmla="*/ 0 h 1266104"/>
                <a:gd name="connsiteX4" fmla="*/ 1266105 w 1266104"/>
                <a:gd name="connsiteY4" fmla="*/ 633052 h 126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6104" h="1266104">
                  <a:moveTo>
                    <a:pt x="1266105" y="633052"/>
                  </a:moveTo>
                  <a:cubicBezTo>
                    <a:pt x="1266105" y="982677"/>
                    <a:pt x="982677" y="1266105"/>
                    <a:pt x="633052" y="1266105"/>
                  </a:cubicBezTo>
                  <a:cubicBezTo>
                    <a:pt x="283427" y="1266105"/>
                    <a:pt x="0" y="982677"/>
                    <a:pt x="0" y="633052"/>
                  </a:cubicBezTo>
                  <a:cubicBezTo>
                    <a:pt x="0" y="283427"/>
                    <a:pt x="283427" y="0"/>
                    <a:pt x="633052" y="0"/>
                  </a:cubicBezTo>
                  <a:cubicBezTo>
                    <a:pt x="982677" y="0"/>
                    <a:pt x="1266105" y="283427"/>
                    <a:pt x="1266105" y="6330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sx="102000" sy="102000" algn="ctr" rotWithShape="0">
                <a:srgbClr val="000000">
                  <a:alpha val="1098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R="0" lvl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67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1558935-84F3-1395-4639-3801E370F1AC}"/>
                </a:ext>
              </a:extLst>
            </p:cNvPr>
            <p:cNvSpPr/>
            <p:nvPr/>
          </p:nvSpPr>
          <p:spPr>
            <a:xfrm>
              <a:off x="4098041" y="2550406"/>
              <a:ext cx="1055872" cy="1055872"/>
            </a:xfrm>
            <a:custGeom>
              <a:avLst/>
              <a:gdLst>
                <a:gd name="connsiteX0" fmla="*/ 1266104 w 1266104"/>
                <a:gd name="connsiteY0" fmla="*/ 633052 h 1266104"/>
                <a:gd name="connsiteX1" fmla="*/ 633052 w 1266104"/>
                <a:gd name="connsiteY1" fmla="*/ 1266104 h 1266104"/>
                <a:gd name="connsiteX2" fmla="*/ 0 w 1266104"/>
                <a:gd name="connsiteY2" fmla="*/ 633052 h 1266104"/>
                <a:gd name="connsiteX3" fmla="*/ 633052 w 1266104"/>
                <a:gd name="connsiteY3" fmla="*/ 0 h 1266104"/>
                <a:gd name="connsiteX4" fmla="*/ 1266104 w 1266104"/>
                <a:gd name="connsiteY4" fmla="*/ 633052 h 126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6104" h="1266104">
                  <a:moveTo>
                    <a:pt x="1266104" y="633052"/>
                  </a:moveTo>
                  <a:cubicBezTo>
                    <a:pt x="1266104" y="982677"/>
                    <a:pt x="982677" y="1266104"/>
                    <a:pt x="633052" y="1266104"/>
                  </a:cubicBezTo>
                  <a:cubicBezTo>
                    <a:pt x="283427" y="1266104"/>
                    <a:pt x="0" y="982677"/>
                    <a:pt x="0" y="633052"/>
                  </a:cubicBezTo>
                  <a:cubicBezTo>
                    <a:pt x="0" y="283427"/>
                    <a:pt x="283427" y="0"/>
                    <a:pt x="633052" y="0"/>
                  </a:cubicBezTo>
                  <a:cubicBezTo>
                    <a:pt x="982677" y="0"/>
                    <a:pt x="1266104" y="283427"/>
                    <a:pt x="1266104" y="6330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sx="102000" sy="102000" algn="ctr" rotWithShape="0">
                <a:srgbClr val="000000">
                  <a:alpha val="1098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R="0" lvl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67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BA6633A-E4B8-EBDB-CF40-45CACAFF89EC}"/>
                </a:ext>
              </a:extLst>
            </p:cNvPr>
            <p:cNvSpPr/>
            <p:nvPr/>
          </p:nvSpPr>
          <p:spPr>
            <a:xfrm>
              <a:off x="7027747" y="3712263"/>
              <a:ext cx="1055872" cy="1055872"/>
            </a:xfrm>
            <a:custGeom>
              <a:avLst/>
              <a:gdLst>
                <a:gd name="connsiteX0" fmla="*/ 1266104 w 1266104"/>
                <a:gd name="connsiteY0" fmla="*/ 633052 h 1266104"/>
                <a:gd name="connsiteX1" fmla="*/ 633052 w 1266104"/>
                <a:gd name="connsiteY1" fmla="*/ 1266104 h 1266104"/>
                <a:gd name="connsiteX2" fmla="*/ 0 w 1266104"/>
                <a:gd name="connsiteY2" fmla="*/ 633052 h 1266104"/>
                <a:gd name="connsiteX3" fmla="*/ 633052 w 1266104"/>
                <a:gd name="connsiteY3" fmla="*/ 0 h 1266104"/>
                <a:gd name="connsiteX4" fmla="*/ 1266104 w 1266104"/>
                <a:gd name="connsiteY4" fmla="*/ 633052 h 126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6104" h="1266104">
                  <a:moveTo>
                    <a:pt x="1266104" y="633052"/>
                  </a:moveTo>
                  <a:cubicBezTo>
                    <a:pt x="1266104" y="982677"/>
                    <a:pt x="982677" y="1266104"/>
                    <a:pt x="633052" y="1266104"/>
                  </a:cubicBezTo>
                  <a:cubicBezTo>
                    <a:pt x="283427" y="1266104"/>
                    <a:pt x="0" y="982677"/>
                    <a:pt x="0" y="633052"/>
                  </a:cubicBezTo>
                  <a:cubicBezTo>
                    <a:pt x="0" y="283427"/>
                    <a:pt x="283427" y="0"/>
                    <a:pt x="633052" y="0"/>
                  </a:cubicBezTo>
                  <a:cubicBezTo>
                    <a:pt x="982677" y="0"/>
                    <a:pt x="1266104" y="283427"/>
                    <a:pt x="1266104" y="6330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sx="102000" sy="102000" algn="ctr" rotWithShape="0">
                <a:srgbClr val="000000">
                  <a:alpha val="1098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R="0" lvl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67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D4EC4B-B220-CECC-A564-A6E52CFB2572}"/>
                </a:ext>
              </a:extLst>
            </p:cNvPr>
            <p:cNvSpPr/>
            <p:nvPr/>
          </p:nvSpPr>
          <p:spPr>
            <a:xfrm>
              <a:off x="4981952" y="4596201"/>
              <a:ext cx="1055872" cy="1055872"/>
            </a:xfrm>
            <a:custGeom>
              <a:avLst/>
              <a:gdLst>
                <a:gd name="connsiteX0" fmla="*/ 1266104 w 1266104"/>
                <a:gd name="connsiteY0" fmla="*/ 633052 h 1266104"/>
                <a:gd name="connsiteX1" fmla="*/ 633052 w 1266104"/>
                <a:gd name="connsiteY1" fmla="*/ 1266104 h 1266104"/>
                <a:gd name="connsiteX2" fmla="*/ 0 w 1266104"/>
                <a:gd name="connsiteY2" fmla="*/ 633052 h 1266104"/>
                <a:gd name="connsiteX3" fmla="*/ 633052 w 1266104"/>
                <a:gd name="connsiteY3" fmla="*/ 0 h 1266104"/>
                <a:gd name="connsiteX4" fmla="*/ 1266104 w 1266104"/>
                <a:gd name="connsiteY4" fmla="*/ 633052 h 126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6104" h="1266104">
                  <a:moveTo>
                    <a:pt x="1266104" y="633052"/>
                  </a:moveTo>
                  <a:cubicBezTo>
                    <a:pt x="1266104" y="982677"/>
                    <a:pt x="982677" y="1266104"/>
                    <a:pt x="633052" y="1266104"/>
                  </a:cubicBezTo>
                  <a:cubicBezTo>
                    <a:pt x="283427" y="1266104"/>
                    <a:pt x="0" y="982677"/>
                    <a:pt x="0" y="633052"/>
                  </a:cubicBezTo>
                  <a:cubicBezTo>
                    <a:pt x="0" y="283427"/>
                    <a:pt x="283427" y="0"/>
                    <a:pt x="633052" y="0"/>
                  </a:cubicBezTo>
                  <a:cubicBezTo>
                    <a:pt x="982677" y="0"/>
                    <a:pt x="1266104" y="283427"/>
                    <a:pt x="1266104" y="6330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sx="102000" sy="102000" algn="ctr" rotWithShape="0">
                <a:srgbClr val="000000">
                  <a:alpha val="1098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R="0" lvl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67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9F8069A-DBFD-A53D-24F2-583097196C8A}"/>
                </a:ext>
              </a:extLst>
            </p:cNvPr>
            <p:cNvGrpSpPr/>
            <p:nvPr userDrawn="1"/>
          </p:nvGrpSpPr>
          <p:grpSpPr>
            <a:xfrm>
              <a:off x="5279811" y="2848291"/>
              <a:ext cx="1621985" cy="1621986"/>
              <a:chOff x="5279811" y="2848291"/>
              <a:chExt cx="1621985" cy="1621986"/>
            </a:xfrm>
            <a:solidFill>
              <a:schemeClr val="accent6"/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6B319F9-CD61-76E6-A067-CDC431BCD1D9}"/>
                  </a:ext>
                </a:extLst>
              </p:cNvPr>
              <p:cNvSpPr/>
              <p:nvPr/>
            </p:nvSpPr>
            <p:spPr>
              <a:xfrm>
                <a:off x="5574324" y="2848291"/>
                <a:ext cx="968922" cy="195935"/>
              </a:xfrm>
              <a:custGeom>
                <a:avLst/>
                <a:gdLst>
                  <a:gd name="connsiteX0" fmla="*/ 7386 w 1161842"/>
                  <a:gd name="connsiteY0" fmla="*/ 234915 h 234947"/>
                  <a:gd name="connsiteX1" fmla="*/ 0 w 1161842"/>
                  <a:gd name="connsiteY1" fmla="*/ 226097 h 234947"/>
                  <a:gd name="connsiteX2" fmla="*/ 623438 w 1161842"/>
                  <a:gd name="connsiteY2" fmla="*/ 0 h 234947"/>
                  <a:gd name="connsiteX3" fmla="*/ 1161842 w 1161842"/>
                  <a:gd name="connsiteY3" fmla="*/ 162521 h 234947"/>
                  <a:gd name="connsiteX4" fmla="*/ 1155475 w 1161842"/>
                  <a:gd name="connsiteY4" fmla="*/ 172104 h 234947"/>
                  <a:gd name="connsiteX5" fmla="*/ 623438 w 1161842"/>
                  <a:gd name="connsiteY5" fmla="*/ 11524 h 234947"/>
                  <a:gd name="connsiteX6" fmla="*/ 7386 w 1161842"/>
                  <a:gd name="connsiteY6" fmla="*/ 234947 h 234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42" h="234947">
                    <a:moveTo>
                      <a:pt x="7386" y="234915"/>
                    </a:moveTo>
                    <a:lnTo>
                      <a:pt x="0" y="226097"/>
                    </a:lnTo>
                    <a:cubicBezTo>
                      <a:pt x="174364" y="80290"/>
                      <a:pt x="395781" y="0"/>
                      <a:pt x="623438" y="0"/>
                    </a:cubicBezTo>
                    <a:cubicBezTo>
                      <a:pt x="816043" y="0"/>
                      <a:pt x="1002218" y="56190"/>
                      <a:pt x="1161842" y="162521"/>
                    </a:cubicBezTo>
                    <a:lnTo>
                      <a:pt x="1155475" y="172104"/>
                    </a:lnTo>
                    <a:cubicBezTo>
                      <a:pt x="997729" y="67046"/>
                      <a:pt x="813751" y="11524"/>
                      <a:pt x="623438" y="11524"/>
                    </a:cubicBezTo>
                    <a:cubicBezTo>
                      <a:pt x="398455" y="11524"/>
                      <a:pt x="179680" y="90859"/>
                      <a:pt x="7386" y="23494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03F6DBF-BB5F-9908-6FA9-EF3B5F70D6D6}"/>
                  </a:ext>
                </a:extLst>
              </p:cNvPr>
              <p:cNvSpPr/>
              <p:nvPr/>
            </p:nvSpPr>
            <p:spPr>
              <a:xfrm>
                <a:off x="6503289" y="2939993"/>
                <a:ext cx="111507" cy="102879"/>
              </a:xfrm>
              <a:custGeom>
                <a:avLst/>
                <a:gdLst>
                  <a:gd name="connsiteX0" fmla="*/ 133710 w 133709"/>
                  <a:gd name="connsiteY0" fmla="*/ 123363 h 123363"/>
                  <a:gd name="connsiteX1" fmla="*/ 0 w 133709"/>
                  <a:gd name="connsiteY1" fmla="*/ 108273 h 123363"/>
                  <a:gd name="connsiteX2" fmla="*/ 79939 w 133709"/>
                  <a:gd name="connsiteY2" fmla="*/ 0 h 123363"/>
                  <a:gd name="connsiteX3" fmla="*/ 133710 w 133709"/>
                  <a:gd name="connsiteY3" fmla="*/ 123363 h 123363"/>
                  <a:gd name="connsiteX4" fmla="*/ 21075 w 133709"/>
                  <a:gd name="connsiteY4" fmla="*/ 99073 h 123363"/>
                  <a:gd name="connsiteX5" fmla="*/ 115213 w 133709"/>
                  <a:gd name="connsiteY5" fmla="*/ 109706 h 123363"/>
                  <a:gd name="connsiteX6" fmla="*/ 77361 w 133709"/>
                  <a:gd name="connsiteY6" fmla="*/ 22858 h 123363"/>
                  <a:gd name="connsiteX7" fmla="*/ 21075 w 133709"/>
                  <a:gd name="connsiteY7" fmla="*/ 99073 h 12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709" h="123363">
                    <a:moveTo>
                      <a:pt x="133710" y="123363"/>
                    </a:moveTo>
                    <a:lnTo>
                      <a:pt x="0" y="108273"/>
                    </a:lnTo>
                    <a:lnTo>
                      <a:pt x="79939" y="0"/>
                    </a:lnTo>
                    <a:lnTo>
                      <a:pt x="133710" y="123363"/>
                    </a:lnTo>
                    <a:close/>
                    <a:moveTo>
                      <a:pt x="21075" y="99073"/>
                    </a:moveTo>
                    <a:lnTo>
                      <a:pt x="115213" y="109706"/>
                    </a:lnTo>
                    <a:lnTo>
                      <a:pt x="77361" y="22858"/>
                    </a:lnTo>
                    <a:lnTo>
                      <a:pt x="21075" y="99073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B375624-9627-4839-1319-7970DBB30B92}"/>
                  </a:ext>
                </a:extLst>
              </p:cNvPr>
              <p:cNvSpPr/>
              <p:nvPr/>
            </p:nvSpPr>
            <p:spPr>
              <a:xfrm>
                <a:off x="5279811" y="3206841"/>
                <a:ext cx="195935" cy="968922"/>
              </a:xfrm>
              <a:custGeom>
                <a:avLst/>
                <a:gdLst>
                  <a:gd name="connsiteX0" fmla="*/ 226097 w 234947"/>
                  <a:gd name="connsiteY0" fmla="*/ 1161843 h 1161842"/>
                  <a:gd name="connsiteX1" fmla="*/ 0 w 234947"/>
                  <a:gd name="connsiteY1" fmla="*/ 538405 h 1161842"/>
                  <a:gd name="connsiteX2" fmla="*/ 162521 w 234947"/>
                  <a:gd name="connsiteY2" fmla="*/ 0 h 1161842"/>
                  <a:gd name="connsiteX3" fmla="*/ 172104 w 234947"/>
                  <a:gd name="connsiteY3" fmla="*/ 6367 h 1161842"/>
                  <a:gd name="connsiteX4" fmla="*/ 11525 w 234947"/>
                  <a:gd name="connsiteY4" fmla="*/ 538405 h 1161842"/>
                  <a:gd name="connsiteX5" fmla="*/ 234947 w 234947"/>
                  <a:gd name="connsiteY5" fmla="*/ 1154488 h 1161842"/>
                  <a:gd name="connsiteX6" fmla="*/ 226129 w 234947"/>
                  <a:gd name="connsiteY6" fmla="*/ 1161843 h 116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947" h="1161842">
                    <a:moveTo>
                      <a:pt x="226097" y="1161843"/>
                    </a:moveTo>
                    <a:cubicBezTo>
                      <a:pt x="80290" y="987479"/>
                      <a:pt x="0" y="766061"/>
                      <a:pt x="0" y="538405"/>
                    </a:cubicBezTo>
                    <a:cubicBezTo>
                      <a:pt x="0" y="345799"/>
                      <a:pt x="56190" y="159624"/>
                      <a:pt x="162521" y="0"/>
                    </a:cubicBezTo>
                    <a:lnTo>
                      <a:pt x="172104" y="6367"/>
                    </a:lnTo>
                    <a:cubicBezTo>
                      <a:pt x="67046" y="164113"/>
                      <a:pt x="11525" y="348091"/>
                      <a:pt x="11525" y="538405"/>
                    </a:cubicBezTo>
                    <a:cubicBezTo>
                      <a:pt x="11525" y="763387"/>
                      <a:pt x="90859" y="982162"/>
                      <a:pt x="234947" y="1154488"/>
                    </a:cubicBezTo>
                    <a:lnTo>
                      <a:pt x="226129" y="1161843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F82BE0F-E9CD-3D86-616C-6DDA72088146}"/>
                  </a:ext>
                </a:extLst>
              </p:cNvPr>
              <p:cNvSpPr/>
              <p:nvPr/>
            </p:nvSpPr>
            <p:spPr>
              <a:xfrm>
                <a:off x="5371539" y="3135317"/>
                <a:ext cx="102879" cy="111507"/>
              </a:xfrm>
              <a:custGeom>
                <a:avLst/>
                <a:gdLst>
                  <a:gd name="connsiteX0" fmla="*/ 108273 w 123363"/>
                  <a:gd name="connsiteY0" fmla="*/ 133710 h 133709"/>
                  <a:gd name="connsiteX1" fmla="*/ 0 w 123363"/>
                  <a:gd name="connsiteY1" fmla="*/ 53770 h 133709"/>
                  <a:gd name="connsiteX2" fmla="*/ 123363 w 123363"/>
                  <a:gd name="connsiteY2" fmla="*/ 0 h 133709"/>
                  <a:gd name="connsiteX3" fmla="*/ 108273 w 123363"/>
                  <a:gd name="connsiteY3" fmla="*/ 133710 h 133709"/>
                  <a:gd name="connsiteX4" fmla="*/ 22858 w 123363"/>
                  <a:gd name="connsiteY4" fmla="*/ 56349 h 133709"/>
                  <a:gd name="connsiteX5" fmla="*/ 99073 w 123363"/>
                  <a:gd name="connsiteY5" fmla="*/ 112634 h 133709"/>
                  <a:gd name="connsiteX6" fmla="*/ 109706 w 123363"/>
                  <a:gd name="connsiteY6" fmla="*/ 18497 h 133709"/>
                  <a:gd name="connsiteX7" fmla="*/ 22858 w 123363"/>
                  <a:gd name="connsiteY7" fmla="*/ 56349 h 133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363" h="133709">
                    <a:moveTo>
                      <a:pt x="108273" y="133710"/>
                    </a:moveTo>
                    <a:lnTo>
                      <a:pt x="0" y="53770"/>
                    </a:lnTo>
                    <a:lnTo>
                      <a:pt x="123363" y="0"/>
                    </a:lnTo>
                    <a:lnTo>
                      <a:pt x="108273" y="133710"/>
                    </a:lnTo>
                    <a:close/>
                    <a:moveTo>
                      <a:pt x="22858" y="56349"/>
                    </a:moveTo>
                    <a:lnTo>
                      <a:pt x="99073" y="112634"/>
                    </a:lnTo>
                    <a:lnTo>
                      <a:pt x="109706" y="18497"/>
                    </a:lnTo>
                    <a:lnTo>
                      <a:pt x="22858" y="56349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7C25119-E9B3-B8B8-86E8-6137731AB5FC}"/>
                  </a:ext>
                </a:extLst>
              </p:cNvPr>
              <p:cNvSpPr/>
              <p:nvPr/>
            </p:nvSpPr>
            <p:spPr>
              <a:xfrm>
                <a:off x="5638387" y="4274369"/>
                <a:ext cx="968922" cy="195908"/>
              </a:xfrm>
              <a:custGeom>
                <a:avLst/>
                <a:gdLst>
                  <a:gd name="connsiteX0" fmla="*/ 538405 w 1161842"/>
                  <a:gd name="connsiteY0" fmla="*/ 234915 h 234915"/>
                  <a:gd name="connsiteX1" fmla="*/ 0 w 1161842"/>
                  <a:gd name="connsiteY1" fmla="*/ 72394 h 234915"/>
                  <a:gd name="connsiteX2" fmla="*/ 6367 w 1161842"/>
                  <a:gd name="connsiteY2" fmla="*/ 62812 h 234915"/>
                  <a:gd name="connsiteX3" fmla="*/ 538405 w 1161842"/>
                  <a:gd name="connsiteY3" fmla="*/ 223422 h 234915"/>
                  <a:gd name="connsiteX4" fmla="*/ 1154456 w 1161842"/>
                  <a:gd name="connsiteY4" fmla="*/ 0 h 234915"/>
                  <a:gd name="connsiteX5" fmla="*/ 1161843 w 1161842"/>
                  <a:gd name="connsiteY5" fmla="*/ 8818 h 234915"/>
                  <a:gd name="connsiteX6" fmla="*/ 538405 w 1161842"/>
                  <a:gd name="connsiteY6" fmla="*/ 234915 h 23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42" h="234915">
                    <a:moveTo>
                      <a:pt x="538405" y="234915"/>
                    </a:moveTo>
                    <a:cubicBezTo>
                      <a:pt x="345799" y="234915"/>
                      <a:pt x="159624" y="178725"/>
                      <a:pt x="0" y="72394"/>
                    </a:cubicBezTo>
                    <a:lnTo>
                      <a:pt x="6367" y="62812"/>
                    </a:lnTo>
                    <a:cubicBezTo>
                      <a:pt x="164113" y="167869"/>
                      <a:pt x="348091" y="223422"/>
                      <a:pt x="538405" y="223422"/>
                    </a:cubicBezTo>
                    <a:cubicBezTo>
                      <a:pt x="763387" y="223422"/>
                      <a:pt x="982162" y="144088"/>
                      <a:pt x="1154456" y="0"/>
                    </a:cubicBezTo>
                    <a:lnTo>
                      <a:pt x="1161843" y="8818"/>
                    </a:lnTo>
                    <a:cubicBezTo>
                      <a:pt x="987479" y="154626"/>
                      <a:pt x="766061" y="234915"/>
                      <a:pt x="538405" y="23491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2C140A8-A489-0277-A651-E7FDAF0FD9F7}"/>
                  </a:ext>
                </a:extLst>
              </p:cNvPr>
              <p:cNvSpPr/>
              <p:nvPr/>
            </p:nvSpPr>
            <p:spPr>
              <a:xfrm>
                <a:off x="5566863" y="4275670"/>
                <a:ext cx="111507" cy="102879"/>
              </a:xfrm>
              <a:custGeom>
                <a:avLst/>
                <a:gdLst>
                  <a:gd name="connsiteX0" fmla="*/ 53770 w 133709"/>
                  <a:gd name="connsiteY0" fmla="*/ 123363 h 123363"/>
                  <a:gd name="connsiteX1" fmla="*/ 0 w 133709"/>
                  <a:gd name="connsiteY1" fmla="*/ 0 h 123363"/>
                  <a:gd name="connsiteX2" fmla="*/ 133710 w 133709"/>
                  <a:gd name="connsiteY2" fmla="*/ 15090 h 123363"/>
                  <a:gd name="connsiteX3" fmla="*/ 53770 w 133709"/>
                  <a:gd name="connsiteY3" fmla="*/ 123331 h 123363"/>
                  <a:gd name="connsiteX4" fmla="*/ 18497 w 133709"/>
                  <a:gd name="connsiteY4" fmla="*/ 13689 h 123363"/>
                  <a:gd name="connsiteX5" fmla="*/ 56349 w 133709"/>
                  <a:gd name="connsiteY5" fmla="*/ 100537 h 123363"/>
                  <a:gd name="connsiteX6" fmla="*/ 112634 w 133709"/>
                  <a:gd name="connsiteY6" fmla="*/ 24322 h 123363"/>
                  <a:gd name="connsiteX7" fmla="*/ 18497 w 133709"/>
                  <a:gd name="connsiteY7" fmla="*/ 13689 h 12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709" h="123363">
                    <a:moveTo>
                      <a:pt x="53770" y="123363"/>
                    </a:moveTo>
                    <a:lnTo>
                      <a:pt x="0" y="0"/>
                    </a:lnTo>
                    <a:lnTo>
                      <a:pt x="133710" y="15090"/>
                    </a:lnTo>
                    <a:lnTo>
                      <a:pt x="53770" y="123331"/>
                    </a:lnTo>
                    <a:close/>
                    <a:moveTo>
                      <a:pt x="18497" y="13689"/>
                    </a:moveTo>
                    <a:lnTo>
                      <a:pt x="56349" y="100537"/>
                    </a:lnTo>
                    <a:lnTo>
                      <a:pt x="112634" y="24322"/>
                    </a:lnTo>
                    <a:lnTo>
                      <a:pt x="18497" y="13689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341F440-901C-849F-3ACC-2D0F9FB8BB72}"/>
                  </a:ext>
                </a:extLst>
              </p:cNvPr>
              <p:cNvSpPr/>
              <p:nvPr/>
            </p:nvSpPr>
            <p:spPr>
              <a:xfrm>
                <a:off x="6705888" y="3142804"/>
                <a:ext cx="195908" cy="968922"/>
              </a:xfrm>
              <a:custGeom>
                <a:avLst/>
                <a:gdLst>
                  <a:gd name="connsiteX0" fmla="*/ 72426 w 234915"/>
                  <a:gd name="connsiteY0" fmla="*/ 1161842 h 1161842"/>
                  <a:gd name="connsiteX1" fmla="*/ 62844 w 234915"/>
                  <a:gd name="connsiteY1" fmla="*/ 1155475 h 1161842"/>
                  <a:gd name="connsiteX2" fmla="*/ 223422 w 234915"/>
                  <a:gd name="connsiteY2" fmla="*/ 623438 h 1161842"/>
                  <a:gd name="connsiteX3" fmla="*/ 0 w 234915"/>
                  <a:gd name="connsiteY3" fmla="*/ 7386 h 1161842"/>
                  <a:gd name="connsiteX4" fmla="*/ 8818 w 234915"/>
                  <a:gd name="connsiteY4" fmla="*/ 0 h 1161842"/>
                  <a:gd name="connsiteX5" fmla="*/ 234915 w 234915"/>
                  <a:gd name="connsiteY5" fmla="*/ 623438 h 1161842"/>
                  <a:gd name="connsiteX6" fmla="*/ 72394 w 234915"/>
                  <a:gd name="connsiteY6" fmla="*/ 1161842 h 116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915" h="1161842">
                    <a:moveTo>
                      <a:pt x="72426" y="1161842"/>
                    </a:moveTo>
                    <a:lnTo>
                      <a:pt x="62844" y="1155475"/>
                    </a:lnTo>
                    <a:cubicBezTo>
                      <a:pt x="167901" y="997730"/>
                      <a:pt x="223422" y="813751"/>
                      <a:pt x="223422" y="623438"/>
                    </a:cubicBezTo>
                    <a:cubicBezTo>
                      <a:pt x="223422" y="398455"/>
                      <a:pt x="144088" y="179680"/>
                      <a:pt x="0" y="7386"/>
                    </a:cubicBezTo>
                    <a:lnTo>
                      <a:pt x="8818" y="0"/>
                    </a:lnTo>
                    <a:cubicBezTo>
                      <a:pt x="154626" y="174364"/>
                      <a:pt x="234915" y="395781"/>
                      <a:pt x="234915" y="623438"/>
                    </a:cubicBezTo>
                    <a:cubicBezTo>
                      <a:pt x="234915" y="816043"/>
                      <a:pt x="178725" y="1002218"/>
                      <a:pt x="72394" y="116184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05BB81F-BC4F-CF81-2C67-191699898B46}"/>
                  </a:ext>
                </a:extLst>
              </p:cNvPr>
              <p:cNvSpPr/>
              <p:nvPr/>
            </p:nvSpPr>
            <p:spPr>
              <a:xfrm>
                <a:off x="6707242" y="4071743"/>
                <a:ext cx="102879" cy="111507"/>
              </a:xfrm>
              <a:custGeom>
                <a:avLst/>
                <a:gdLst>
                  <a:gd name="connsiteX0" fmla="*/ 0 w 123363"/>
                  <a:gd name="connsiteY0" fmla="*/ 133710 h 133709"/>
                  <a:gd name="connsiteX1" fmla="*/ 15090 w 123363"/>
                  <a:gd name="connsiteY1" fmla="*/ 0 h 133709"/>
                  <a:gd name="connsiteX2" fmla="*/ 123363 w 123363"/>
                  <a:gd name="connsiteY2" fmla="*/ 79939 h 133709"/>
                  <a:gd name="connsiteX3" fmla="*/ 0 w 123363"/>
                  <a:gd name="connsiteY3" fmla="*/ 133710 h 133709"/>
                  <a:gd name="connsiteX4" fmla="*/ 24259 w 123363"/>
                  <a:gd name="connsiteY4" fmla="*/ 21075 h 133709"/>
                  <a:gd name="connsiteX5" fmla="*/ 13625 w 123363"/>
                  <a:gd name="connsiteY5" fmla="*/ 115213 h 133709"/>
                  <a:gd name="connsiteX6" fmla="*/ 100473 w 123363"/>
                  <a:gd name="connsiteY6" fmla="*/ 77361 h 133709"/>
                  <a:gd name="connsiteX7" fmla="*/ 24259 w 123363"/>
                  <a:gd name="connsiteY7" fmla="*/ 21107 h 133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363" h="133709">
                    <a:moveTo>
                      <a:pt x="0" y="133710"/>
                    </a:moveTo>
                    <a:lnTo>
                      <a:pt x="15090" y="0"/>
                    </a:lnTo>
                    <a:lnTo>
                      <a:pt x="123363" y="79939"/>
                    </a:lnTo>
                    <a:lnTo>
                      <a:pt x="0" y="133710"/>
                    </a:lnTo>
                    <a:close/>
                    <a:moveTo>
                      <a:pt x="24259" y="21075"/>
                    </a:moveTo>
                    <a:lnTo>
                      <a:pt x="13625" y="115213"/>
                    </a:lnTo>
                    <a:lnTo>
                      <a:pt x="100473" y="77361"/>
                    </a:lnTo>
                    <a:lnTo>
                      <a:pt x="24259" y="21107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B9E226-7C31-4193-94EC-38D82F96AFFE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A06834E-B109-483C-91BB-A1BAA91D664C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446150" y="2244148"/>
            <a:ext cx="2978594" cy="963026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E1E1907-AF24-49F7-B66C-BD0B889E7049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446150" y="1566914"/>
            <a:ext cx="2978594" cy="674264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956B96F-A40A-4FFD-8F95-2F76F903353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46150" y="5090053"/>
            <a:ext cx="2978594" cy="963026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9E654D4-D459-4476-A192-3BCE2396B5E5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46150" y="4412819"/>
            <a:ext cx="2978594" cy="674264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7A6FCFE-2781-4213-B0AE-3CF4B42E3F5D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8716566" y="2244148"/>
            <a:ext cx="2978594" cy="96302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865778D-292E-4CA9-BA77-C3C6B762587B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8716566" y="1566914"/>
            <a:ext cx="2978594" cy="674264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D9C58B-004E-4B26-8229-59B392BC5491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8712838" y="5090053"/>
            <a:ext cx="2978594" cy="96302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FBC0BBD-8B22-4665-B325-E3FE3DD633D8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712838" y="4412819"/>
            <a:ext cx="2978594" cy="674264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19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2F838-286D-DE09-75D8-5EB28BF7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9D42E3-47AE-E111-2B5D-3D4A0B9A2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53AC13-FAAE-2441-7702-76ED0D6A5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A271831-0571-18CD-88A9-7B42D6A26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311190-F78A-8FA8-2E71-C55B3BAA34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967278-D741-5F86-C9CB-BFCE1A179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C3D0D22-28BB-1B11-467C-FC4D579AB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0E5421-7619-6ABD-8423-63854C0A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67004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DD17B-2D32-13BF-849F-C864D7F4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A01B83-90C1-0031-824A-EE464159A297}"/>
              </a:ext>
            </a:extLst>
          </p:cNvPr>
          <p:cNvGrpSpPr/>
          <p:nvPr userDrawn="1"/>
        </p:nvGrpSpPr>
        <p:grpSpPr>
          <a:xfrm>
            <a:off x="5817825" y="5347397"/>
            <a:ext cx="992050" cy="248399"/>
            <a:chOff x="5252701" y="4956223"/>
            <a:chExt cx="992050" cy="248399"/>
          </a:xfrm>
          <a:solidFill>
            <a:schemeClr val="accent6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E0884E-65AF-4B88-09B1-CD19747B0E3A}"/>
                </a:ext>
              </a:extLst>
            </p:cNvPr>
            <p:cNvSpPr/>
            <p:nvPr userDrawn="1"/>
          </p:nvSpPr>
          <p:spPr>
            <a:xfrm>
              <a:off x="5252701" y="5059461"/>
              <a:ext cx="773260" cy="41923"/>
            </a:xfrm>
            <a:custGeom>
              <a:avLst/>
              <a:gdLst>
                <a:gd name="connsiteX0" fmla="*/ 0 w 773260"/>
                <a:gd name="connsiteY0" fmla="*/ 0 h 41923"/>
                <a:gd name="connsiteX1" fmla="*/ 773260 w 773260"/>
                <a:gd name="connsiteY1" fmla="*/ 0 h 41923"/>
                <a:gd name="connsiteX2" fmla="*/ 773260 w 773260"/>
                <a:gd name="connsiteY2" fmla="*/ 41924 h 41923"/>
                <a:gd name="connsiteX3" fmla="*/ 0 w 773260"/>
                <a:gd name="connsiteY3" fmla="*/ 41924 h 4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260" h="41923">
                  <a:moveTo>
                    <a:pt x="0" y="0"/>
                  </a:moveTo>
                  <a:lnTo>
                    <a:pt x="773260" y="0"/>
                  </a:lnTo>
                  <a:lnTo>
                    <a:pt x="773260" y="41924"/>
                  </a:lnTo>
                  <a:lnTo>
                    <a:pt x="0" y="41924"/>
                  </a:lnTo>
                  <a:close/>
                </a:path>
              </a:pathLst>
            </a:custGeom>
            <a:grpFill/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76FC79-E201-1AAE-05C7-9508922C8452}"/>
                </a:ext>
              </a:extLst>
            </p:cNvPr>
            <p:cNvSpPr/>
            <p:nvPr userDrawn="1"/>
          </p:nvSpPr>
          <p:spPr>
            <a:xfrm>
              <a:off x="5996352" y="4956223"/>
              <a:ext cx="248399" cy="248399"/>
            </a:xfrm>
            <a:custGeom>
              <a:avLst/>
              <a:gdLst>
                <a:gd name="connsiteX0" fmla="*/ 124201 w 248399"/>
                <a:gd name="connsiteY0" fmla="*/ 248399 h 248399"/>
                <a:gd name="connsiteX1" fmla="*/ 0 w 248399"/>
                <a:gd name="connsiteY1" fmla="*/ 124200 h 248399"/>
                <a:gd name="connsiteX2" fmla="*/ 124201 w 248399"/>
                <a:gd name="connsiteY2" fmla="*/ 0 h 248399"/>
                <a:gd name="connsiteX3" fmla="*/ 248400 w 248399"/>
                <a:gd name="connsiteY3" fmla="*/ 124200 h 248399"/>
                <a:gd name="connsiteX4" fmla="*/ 124201 w 248399"/>
                <a:gd name="connsiteY4" fmla="*/ 248399 h 248399"/>
                <a:gd name="connsiteX5" fmla="*/ 124201 w 248399"/>
                <a:gd name="connsiteY5" fmla="*/ 41924 h 248399"/>
                <a:gd name="connsiteX6" fmla="*/ 41924 w 248399"/>
                <a:gd name="connsiteY6" fmla="*/ 124200 h 248399"/>
                <a:gd name="connsiteX7" fmla="*/ 124201 w 248399"/>
                <a:gd name="connsiteY7" fmla="*/ 206475 h 248399"/>
                <a:gd name="connsiteX8" fmla="*/ 206476 w 248399"/>
                <a:gd name="connsiteY8" fmla="*/ 124200 h 248399"/>
                <a:gd name="connsiteX9" fmla="*/ 124201 w 248399"/>
                <a:gd name="connsiteY9" fmla="*/ 41924 h 2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99" h="248399">
                  <a:moveTo>
                    <a:pt x="124201" y="248399"/>
                  </a:moveTo>
                  <a:cubicBezTo>
                    <a:pt x="55707" y="248399"/>
                    <a:pt x="0" y="192693"/>
                    <a:pt x="0" y="124200"/>
                  </a:cubicBezTo>
                  <a:cubicBezTo>
                    <a:pt x="0" y="55706"/>
                    <a:pt x="55707" y="0"/>
                    <a:pt x="124201" y="0"/>
                  </a:cubicBezTo>
                  <a:cubicBezTo>
                    <a:pt x="192693" y="0"/>
                    <a:pt x="248400" y="55706"/>
                    <a:pt x="248400" y="124200"/>
                  </a:cubicBezTo>
                  <a:cubicBezTo>
                    <a:pt x="248400" y="192693"/>
                    <a:pt x="192693" y="248399"/>
                    <a:pt x="124201" y="248399"/>
                  </a:cubicBezTo>
                  <a:close/>
                  <a:moveTo>
                    <a:pt x="124201" y="41924"/>
                  </a:moveTo>
                  <a:cubicBezTo>
                    <a:pt x="78844" y="41924"/>
                    <a:pt x="41924" y="78843"/>
                    <a:pt x="41924" y="124200"/>
                  </a:cubicBezTo>
                  <a:cubicBezTo>
                    <a:pt x="41924" y="169556"/>
                    <a:pt x="78844" y="206475"/>
                    <a:pt x="124201" y="206475"/>
                  </a:cubicBezTo>
                  <a:cubicBezTo>
                    <a:pt x="169556" y="206475"/>
                    <a:pt x="206476" y="169556"/>
                    <a:pt x="206476" y="124200"/>
                  </a:cubicBezTo>
                  <a:cubicBezTo>
                    <a:pt x="206476" y="78843"/>
                    <a:pt x="169556" y="41924"/>
                    <a:pt x="124201" y="41924"/>
                  </a:cubicBezTo>
                  <a:close/>
                </a:path>
              </a:pathLst>
            </a:custGeom>
            <a:grpFill/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6D477C-6386-412D-4663-6D103888FD10}"/>
              </a:ext>
            </a:extLst>
          </p:cNvPr>
          <p:cNvGrpSpPr/>
          <p:nvPr userDrawn="1"/>
        </p:nvGrpSpPr>
        <p:grpSpPr>
          <a:xfrm>
            <a:off x="5177402" y="4190620"/>
            <a:ext cx="992050" cy="248399"/>
            <a:chOff x="4660133" y="3929847"/>
            <a:chExt cx="992050" cy="248399"/>
          </a:xfrm>
          <a:solidFill>
            <a:schemeClr val="accent6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8280AB-36B1-7690-BA99-FCAE938DAD17}"/>
                </a:ext>
              </a:extLst>
            </p:cNvPr>
            <p:cNvSpPr/>
            <p:nvPr userDrawn="1"/>
          </p:nvSpPr>
          <p:spPr>
            <a:xfrm>
              <a:off x="4660133" y="4033085"/>
              <a:ext cx="773260" cy="41923"/>
            </a:xfrm>
            <a:custGeom>
              <a:avLst/>
              <a:gdLst>
                <a:gd name="connsiteX0" fmla="*/ 0 w 773260"/>
                <a:gd name="connsiteY0" fmla="*/ 0 h 41923"/>
                <a:gd name="connsiteX1" fmla="*/ 773260 w 773260"/>
                <a:gd name="connsiteY1" fmla="*/ 0 h 41923"/>
                <a:gd name="connsiteX2" fmla="*/ 773260 w 773260"/>
                <a:gd name="connsiteY2" fmla="*/ 41924 h 41923"/>
                <a:gd name="connsiteX3" fmla="*/ -1 w 773260"/>
                <a:gd name="connsiteY3" fmla="*/ 41924 h 4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260" h="41923">
                  <a:moveTo>
                    <a:pt x="0" y="0"/>
                  </a:moveTo>
                  <a:lnTo>
                    <a:pt x="773260" y="0"/>
                  </a:lnTo>
                  <a:lnTo>
                    <a:pt x="773260" y="41924"/>
                  </a:lnTo>
                  <a:lnTo>
                    <a:pt x="-1" y="41924"/>
                  </a:lnTo>
                  <a:close/>
                </a:path>
              </a:pathLst>
            </a:custGeom>
            <a:grpFill/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EED040B-8B19-91CE-155B-73947F4D3525}"/>
                </a:ext>
              </a:extLst>
            </p:cNvPr>
            <p:cNvSpPr/>
            <p:nvPr userDrawn="1"/>
          </p:nvSpPr>
          <p:spPr>
            <a:xfrm>
              <a:off x="5403784" y="3929847"/>
              <a:ext cx="248399" cy="248399"/>
            </a:xfrm>
            <a:custGeom>
              <a:avLst/>
              <a:gdLst>
                <a:gd name="connsiteX0" fmla="*/ 124199 w 248399"/>
                <a:gd name="connsiteY0" fmla="*/ 248399 h 248399"/>
                <a:gd name="connsiteX1" fmla="*/ 0 w 248399"/>
                <a:gd name="connsiteY1" fmla="*/ 124200 h 248399"/>
                <a:gd name="connsiteX2" fmla="*/ 124199 w 248399"/>
                <a:gd name="connsiteY2" fmla="*/ 0 h 248399"/>
                <a:gd name="connsiteX3" fmla="*/ 248400 w 248399"/>
                <a:gd name="connsiteY3" fmla="*/ 124200 h 248399"/>
                <a:gd name="connsiteX4" fmla="*/ 124199 w 248399"/>
                <a:gd name="connsiteY4" fmla="*/ 248399 h 248399"/>
                <a:gd name="connsiteX5" fmla="*/ 124199 w 248399"/>
                <a:gd name="connsiteY5" fmla="*/ 41924 h 248399"/>
                <a:gd name="connsiteX6" fmla="*/ 41924 w 248399"/>
                <a:gd name="connsiteY6" fmla="*/ 124200 h 248399"/>
                <a:gd name="connsiteX7" fmla="*/ 124199 w 248399"/>
                <a:gd name="connsiteY7" fmla="*/ 206475 h 248399"/>
                <a:gd name="connsiteX8" fmla="*/ 206476 w 248399"/>
                <a:gd name="connsiteY8" fmla="*/ 124200 h 248399"/>
                <a:gd name="connsiteX9" fmla="*/ 124199 w 248399"/>
                <a:gd name="connsiteY9" fmla="*/ 41924 h 2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99" h="248399">
                  <a:moveTo>
                    <a:pt x="124199" y="248399"/>
                  </a:moveTo>
                  <a:cubicBezTo>
                    <a:pt x="55707" y="248399"/>
                    <a:pt x="0" y="192693"/>
                    <a:pt x="0" y="124200"/>
                  </a:cubicBezTo>
                  <a:cubicBezTo>
                    <a:pt x="0" y="55706"/>
                    <a:pt x="55707" y="0"/>
                    <a:pt x="124199" y="0"/>
                  </a:cubicBezTo>
                  <a:cubicBezTo>
                    <a:pt x="192693" y="0"/>
                    <a:pt x="248400" y="55706"/>
                    <a:pt x="248400" y="124200"/>
                  </a:cubicBezTo>
                  <a:cubicBezTo>
                    <a:pt x="248400" y="192693"/>
                    <a:pt x="192693" y="248399"/>
                    <a:pt x="124199" y="248399"/>
                  </a:cubicBezTo>
                  <a:close/>
                  <a:moveTo>
                    <a:pt x="124199" y="41924"/>
                  </a:moveTo>
                  <a:cubicBezTo>
                    <a:pt x="78844" y="41924"/>
                    <a:pt x="41924" y="78843"/>
                    <a:pt x="41924" y="124200"/>
                  </a:cubicBezTo>
                  <a:cubicBezTo>
                    <a:pt x="41924" y="169556"/>
                    <a:pt x="78844" y="206475"/>
                    <a:pt x="124199" y="206475"/>
                  </a:cubicBezTo>
                  <a:cubicBezTo>
                    <a:pt x="169556" y="206475"/>
                    <a:pt x="206476" y="169556"/>
                    <a:pt x="206476" y="124200"/>
                  </a:cubicBezTo>
                  <a:cubicBezTo>
                    <a:pt x="206476" y="78843"/>
                    <a:pt x="169556" y="41924"/>
                    <a:pt x="124199" y="41924"/>
                  </a:cubicBezTo>
                  <a:close/>
                </a:path>
              </a:pathLst>
            </a:custGeom>
            <a:grpFill/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FFF315-B19C-C921-8A59-05BE45A8B5D7}"/>
              </a:ext>
            </a:extLst>
          </p:cNvPr>
          <p:cNvGrpSpPr/>
          <p:nvPr userDrawn="1"/>
        </p:nvGrpSpPr>
        <p:grpSpPr>
          <a:xfrm>
            <a:off x="4458618" y="3033844"/>
            <a:ext cx="842984" cy="248399"/>
            <a:chOff x="4067119" y="2902711"/>
            <a:chExt cx="842984" cy="248399"/>
          </a:xfrm>
          <a:solidFill>
            <a:schemeClr val="accent6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3747D1-B1AF-2B02-B5FF-9BD7D025D703}"/>
                </a:ext>
              </a:extLst>
            </p:cNvPr>
            <p:cNvSpPr/>
            <p:nvPr userDrawn="1"/>
          </p:nvSpPr>
          <p:spPr>
            <a:xfrm>
              <a:off x="4067119" y="3005949"/>
              <a:ext cx="624194" cy="41923"/>
            </a:xfrm>
            <a:custGeom>
              <a:avLst/>
              <a:gdLst>
                <a:gd name="connsiteX0" fmla="*/ 0 w 624194"/>
                <a:gd name="connsiteY0" fmla="*/ 0 h 41923"/>
                <a:gd name="connsiteX1" fmla="*/ 624195 w 624194"/>
                <a:gd name="connsiteY1" fmla="*/ 0 h 41923"/>
                <a:gd name="connsiteX2" fmla="*/ 624195 w 624194"/>
                <a:gd name="connsiteY2" fmla="*/ 41924 h 41923"/>
                <a:gd name="connsiteX3" fmla="*/ 0 w 624194"/>
                <a:gd name="connsiteY3" fmla="*/ 41924 h 4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194" h="41923">
                  <a:moveTo>
                    <a:pt x="0" y="0"/>
                  </a:moveTo>
                  <a:lnTo>
                    <a:pt x="624195" y="0"/>
                  </a:lnTo>
                  <a:lnTo>
                    <a:pt x="624195" y="41924"/>
                  </a:lnTo>
                  <a:lnTo>
                    <a:pt x="0" y="41924"/>
                  </a:lnTo>
                  <a:close/>
                </a:path>
              </a:pathLst>
            </a:custGeom>
            <a:grpFill/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3A7EC6-6387-BA15-FBD5-FC9CF5354177}"/>
                </a:ext>
              </a:extLst>
            </p:cNvPr>
            <p:cNvSpPr/>
            <p:nvPr userDrawn="1"/>
          </p:nvSpPr>
          <p:spPr>
            <a:xfrm>
              <a:off x="4661704" y="2902711"/>
              <a:ext cx="248399" cy="248399"/>
            </a:xfrm>
            <a:custGeom>
              <a:avLst/>
              <a:gdLst>
                <a:gd name="connsiteX0" fmla="*/ 124200 w 248399"/>
                <a:gd name="connsiteY0" fmla="*/ 248399 h 248399"/>
                <a:gd name="connsiteX1" fmla="*/ 0 w 248399"/>
                <a:gd name="connsiteY1" fmla="*/ 124200 h 248399"/>
                <a:gd name="connsiteX2" fmla="*/ 124200 w 248399"/>
                <a:gd name="connsiteY2" fmla="*/ 0 h 248399"/>
                <a:gd name="connsiteX3" fmla="*/ 248400 w 248399"/>
                <a:gd name="connsiteY3" fmla="*/ 124200 h 248399"/>
                <a:gd name="connsiteX4" fmla="*/ 124200 w 248399"/>
                <a:gd name="connsiteY4" fmla="*/ 248399 h 248399"/>
                <a:gd name="connsiteX5" fmla="*/ 124200 w 248399"/>
                <a:gd name="connsiteY5" fmla="*/ 41924 h 248399"/>
                <a:gd name="connsiteX6" fmla="*/ 41924 w 248399"/>
                <a:gd name="connsiteY6" fmla="*/ 124200 h 248399"/>
                <a:gd name="connsiteX7" fmla="*/ 124200 w 248399"/>
                <a:gd name="connsiteY7" fmla="*/ 206475 h 248399"/>
                <a:gd name="connsiteX8" fmla="*/ 206476 w 248399"/>
                <a:gd name="connsiteY8" fmla="*/ 124200 h 248399"/>
                <a:gd name="connsiteX9" fmla="*/ 124200 w 248399"/>
                <a:gd name="connsiteY9" fmla="*/ 41924 h 2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99" h="248399">
                  <a:moveTo>
                    <a:pt x="124200" y="248399"/>
                  </a:moveTo>
                  <a:cubicBezTo>
                    <a:pt x="55733" y="248399"/>
                    <a:pt x="0" y="192693"/>
                    <a:pt x="0" y="124200"/>
                  </a:cubicBezTo>
                  <a:cubicBezTo>
                    <a:pt x="0" y="55706"/>
                    <a:pt x="55706" y="0"/>
                    <a:pt x="124200" y="0"/>
                  </a:cubicBezTo>
                  <a:cubicBezTo>
                    <a:pt x="192693" y="0"/>
                    <a:pt x="248400" y="55706"/>
                    <a:pt x="248400" y="124200"/>
                  </a:cubicBezTo>
                  <a:cubicBezTo>
                    <a:pt x="248400" y="192693"/>
                    <a:pt x="192693" y="248399"/>
                    <a:pt x="124200" y="248399"/>
                  </a:cubicBezTo>
                  <a:close/>
                  <a:moveTo>
                    <a:pt x="124200" y="41924"/>
                  </a:moveTo>
                  <a:cubicBezTo>
                    <a:pt x="78843" y="41924"/>
                    <a:pt x="41924" y="78843"/>
                    <a:pt x="41924" y="124200"/>
                  </a:cubicBezTo>
                  <a:cubicBezTo>
                    <a:pt x="41924" y="169556"/>
                    <a:pt x="78843" y="206475"/>
                    <a:pt x="124200" y="206475"/>
                  </a:cubicBezTo>
                  <a:cubicBezTo>
                    <a:pt x="169556" y="206475"/>
                    <a:pt x="206476" y="169556"/>
                    <a:pt x="206476" y="124200"/>
                  </a:cubicBezTo>
                  <a:cubicBezTo>
                    <a:pt x="206476" y="78843"/>
                    <a:pt x="169556" y="41924"/>
                    <a:pt x="124200" y="41924"/>
                  </a:cubicBezTo>
                  <a:close/>
                </a:path>
              </a:pathLst>
            </a:custGeom>
            <a:grpFill/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2E24AE-9BB2-93A9-1566-2DC173118268}"/>
              </a:ext>
            </a:extLst>
          </p:cNvPr>
          <p:cNvGrpSpPr/>
          <p:nvPr userDrawn="1"/>
        </p:nvGrpSpPr>
        <p:grpSpPr>
          <a:xfrm>
            <a:off x="3834424" y="1877068"/>
            <a:ext cx="842984" cy="248399"/>
            <a:chOff x="3474970" y="1877068"/>
            <a:chExt cx="842984" cy="248399"/>
          </a:xfrm>
          <a:solidFill>
            <a:schemeClr val="accent6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FC1182F-CEBE-2FE3-8730-97C6430C59FB}"/>
                </a:ext>
              </a:extLst>
            </p:cNvPr>
            <p:cNvSpPr/>
            <p:nvPr userDrawn="1"/>
          </p:nvSpPr>
          <p:spPr>
            <a:xfrm>
              <a:off x="3474970" y="1980306"/>
              <a:ext cx="624194" cy="41923"/>
            </a:xfrm>
            <a:custGeom>
              <a:avLst/>
              <a:gdLst>
                <a:gd name="connsiteX0" fmla="*/ 0 w 624194"/>
                <a:gd name="connsiteY0" fmla="*/ 0 h 41923"/>
                <a:gd name="connsiteX1" fmla="*/ 624194 w 624194"/>
                <a:gd name="connsiteY1" fmla="*/ 0 h 41923"/>
                <a:gd name="connsiteX2" fmla="*/ 624194 w 624194"/>
                <a:gd name="connsiteY2" fmla="*/ 41924 h 41923"/>
                <a:gd name="connsiteX3" fmla="*/ 0 w 624194"/>
                <a:gd name="connsiteY3" fmla="*/ 41924 h 4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194" h="41923">
                  <a:moveTo>
                    <a:pt x="0" y="0"/>
                  </a:moveTo>
                  <a:lnTo>
                    <a:pt x="624194" y="0"/>
                  </a:lnTo>
                  <a:lnTo>
                    <a:pt x="624194" y="41924"/>
                  </a:lnTo>
                  <a:lnTo>
                    <a:pt x="0" y="41924"/>
                  </a:lnTo>
                  <a:close/>
                </a:path>
              </a:pathLst>
            </a:custGeom>
            <a:grpFill/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DB3471-93DB-9848-C58A-5256948D53EE}"/>
                </a:ext>
              </a:extLst>
            </p:cNvPr>
            <p:cNvSpPr/>
            <p:nvPr userDrawn="1"/>
          </p:nvSpPr>
          <p:spPr>
            <a:xfrm>
              <a:off x="4069555" y="1877068"/>
              <a:ext cx="248399" cy="248399"/>
            </a:xfrm>
            <a:custGeom>
              <a:avLst/>
              <a:gdLst>
                <a:gd name="connsiteX0" fmla="*/ 124200 w 248399"/>
                <a:gd name="connsiteY0" fmla="*/ 248399 h 248399"/>
                <a:gd name="connsiteX1" fmla="*/ 0 w 248399"/>
                <a:gd name="connsiteY1" fmla="*/ 124200 h 248399"/>
                <a:gd name="connsiteX2" fmla="*/ 124200 w 248399"/>
                <a:gd name="connsiteY2" fmla="*/ 0 h 248399"/>
                <a:gd name="connsiteX3" fmla="*/ 248399 w 248399"/>
                <a:gd name="connsiteY3" fmla="*/ 124200 h 248399"/>
                <a:gd name="connsiteX4" fmla="*/ 124200 w 248399"/>
                <a:gd name="connsiteY4" fmla="*/ 248399 h 248399"/>
                <a:gd name="connsiteX5" fmla="*/ 124200 w 248399"/>
                <a:gd name="connsiteY5" fmla="*/ 41924 h 248399"/>
                <a:gd name="connsiteX6" fmla="*/ 41924 w 248399"/>
                <a:gd name="connsiteY6" fmla="*/ 124200 h 248399"/>
                <a:gd name="connsiteX7" fmla="*/ 124200 w 248399"/>
                <a:gd name="connsiteY7" fmla="*/ 206475 h 248399"/>
                <a:gd name="connsiteX8" fmla="*/ 206475 w 248399"/>
                <a:gd name="connsiteY8" fmla="*/ 124200 h 248399"/>
                <a:gd name="connsiteX9" fmla="*/ 124200 w 248399"/>
                <a:gd name="connsiteY9" fmla="*/ 41924 h 2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99" h="248399">
                  <a:moveTo>
                    <a:pt x="124200" y="248399"/>
                  </a:moveTo>
                  <a:cubicBezTo>
                    <a:pt x="55706" y="248399"/>
                    <a:pt x="0" y="192693"/>
                    <a:pt x="0" y="124200"/>
                  </a:cubicBezTo>
                  <a:cubicBezTo>
                    <a:pt x="0" y="55706"/>
                    <a:pt x="55706" y="0"/>
                    <a:pt x="124200" y="0"/>
                  </a:cubicBezTo>
                  <a:cubicBezTo>
                    <a:pt x="192693" y="0"/>
                    <a:pt x="248399" y="55706"/>
                    <a:pt x="248399" y="124200"/>
                  </a:cubicBezTo>
                  <a:cubicBezTo>
                    <a:pt x="248399" y="192693"/>
                    <a:pt x="192693" y="248399"/>
                    <a:pt x="124200" y="248399"/>
                  </a:cubicBezTo>
                  <a:close/>
                  <a:moveTo>
                    <a:pt x="124200" y="41924"/>
                  </a:moveTo>
                  <a:cubicBezTo>
                    <a:pt x="78843" y="41924"/>
                    <a:pt x="41924" y="78843"/>
                    <a:pt x="41924" y="124200"/>
                  </a:cubicBezTo>
                  <a:cubicBezTo>
                    <a:pt x="41924" y="169556"/>
                    <a:pt x="78843" y="206475"/>
                    <a:pt x="124200" y="206475"/>
                  </a:cubicBezTo>
                  <a:cubicBezTo>
                    <a:pt x="169556" y="206475"/>
                    <a:pt x="206475" y="169556"/>
                    <a:pt x="206475" y="124200"/>
                  </a:cubicBezTo>
                  <a:cubicBezTo>
                    <a:pt x="206475" y="78843"/>
                    <a:pt x="169556" y="41924"/>
                    <a:pt x="124200" y="41924"/>
                  </a:cubicBezTo>
                  <a:close/>
                </a:path>
              </a:pathLst>
            </a:custGeom>
            <a:grpFill/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aphic 2">
            <a:extLst>
              <a:ext uri="{FF2B5EF4-FFF2-40B4-BE49-F238E27FC236}">
                <a16:creationId xmlns:a16="http://schemas.microsoft.com/office/drawing/2014/main" id="{FC7D420F-FEE5-9E7D-675E-988DC6BEF344}"/>
              </a:ext>
            </a:extLst>
          </p:cNvPr>
          <p:cNvGrpSpPr/>
          <p:nvPr userDrawn="1"/>
        </p:nvGrpSpPr>
        <p:grpSpPr>
          <a:xfrm>
            <a:off x="987500" y="1541920"/>
            <a:ext cx="5113535" cy="4494027"/>
            <a:chOff x="71843" y="1222943"/>
            <a:chExt cx="5113535" cy="449402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7F2F36C-D82F-BB8D-C0BE-70AC07C9AA66}"/>
                </a:ext>
              </a:extLst>
            </p:cNvPr>
            <p:cNvSpPr/>
            <p:nvPr/>
          </p:nvSpPr>
          <p:spPr>
            <a:xfrm>
              <a:off x="88737" y="3539496"/>
              <a:ext cx="4487023" cy="2129694"/>
            </a:xfrm>
            <a:custGeom>
              <a:avLst/>
              <a:gdLst>
                <a:gd name="connsiteX0" fmla="*/ 3797296 w 4487023"/>
                <a:gd name="connsiteY0" fmla="*/ 7519 h 2129694"/>
                <a:gd name="connsiteX1" fmla="*/ 495315 w 4487023"/>
                <a:gd name="connsiteY1" fmla="*/ 1158959 h 2129694"/>
                <a:gd name="connsiteX2" fmla="*/ 11487 w 4487023"/>
                <a:gd name="connsiteY2" fmla="*/ 2002678 h 2129694"/>
                <a:gd name="connsiteX3" fmla="*/ 106288 w 4487023"/>
                <a:gd name="connsiteY3" fmla="*/ 2126825 h 2129694"/>
                <a:gd name="connsiteX4" fmla="*/ 4487023 w 4487023"/>
                <a:gd name="connsiteY4" fmla="*/ 989220 h 2129694"/>
                <a:gd name="connsiteX5" fmla="*/ 3958493 w 4487023"/>
                <a:gd name="connsiteY5" fmla="*/ 67706 h 2129694"/>
                <a:gd name="connsiteX6" fmla="*/ 3797270 w 4487023"/>
                <a:gd name="connsiteY6" fmla="*/ 7519 h 212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7023" h="2129694">
                  <a:moveTo>
                    <a:pt x="3797296" y="7519"/>
                  </a:moveTo>
                  <a:lnTo>
                    <a:pt x="495315" y="1158959"/>
                  </a:lnTo>
                  <a:lnTo>
                    <a:pt x="11487" y="2002678"/>
                  </a:lnTo>
                  <a:cubicBezTo>
                    <a:pt x="-25851" y="2067791"/>
                    <a:pt x="33655" y="2145691"/>
                    <a:pt x="106288" y="2126825"/>
                  </a:cubicBezTo>
                  <a:lnTo>
                    <a:pt x="4487023" y="989220"/>
                  </a:lnTo>
                  <a:lnTo>
                    <a:pt x="3958493" y="67706"/>
                  </a:lnTo>
                  <a:cubicBezTo>
                    <a:pt x="3926238" y="11475"/>
                    <a:pt x="3858505" y="-13810"/>
                    <a:pt x="3797270" y="751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C8A465C-78AF-1A52-9F1E-9D9BD8F2DFD5}"/>
                </a:ext>
              </a:extLst>
            </p:cNvPr>
            <p:cNvSpPr/>
            <p:nvPr/>
          </p:nvSpPr>
          <p:spPr>
            <a:xfrm>
              <a:off x="777195" y="2373499"/>
              <a:ext cx="3117012" cy="2086117"/>
            </a:xfrm>
            <a:custGeom>
              <a:avLst/>
              <a:gdLst>
                <a:gd name="connsiteX0" fmla="*/ 104700 w 3117012"/>
                <a:gd name="connsiteY0" fmla="*/ 2081064 h 2086117"/>
                <a:gd name="connsiteX1" fmla="*/ 3117012 w 3117012"/>
                <a:gd name="connsiteY1" fmla="*/ 966936 h 2086117"/>
                <a:gd name="connsiteX2" fmla="*/ 2602737 w 3117012"/>
                <a:gd name="connsiteY2" fmla="*/ 70104 h 2086117"/>
                <a:gd name="connsiteX3" fmla="*/ 2411695 w 3117012"/>
                <a:gd name="connsiteY3" fmla="*/ 18905 h 2086117"/>
                <a:gd name="connsiteX4" fmla="*/ 488409 w 3117012"/>
                <a:gd name="connsiteY4" fmla="*/ 1136701 h 2086117"/>
                <a:gd name="connsiteX5" fmla="*/ 10581 w 3117012"/>
                <a:gd name="connsiteY5" fmla="*/ 1969808 h 2086117"/>
                <a:gd name="connsiteX6" fmla="*/ 104700 w 3117012"/>
                <a:gd name="connsiteY6" fmla="*/ 2081064 h 208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7012" h="2086117">
                  <a:moveTo>
                    <a:pt x="104700" y="2081064"/>
                  </a:moveTo>
                  <a:lnTo>
                    <a:pt x="3117012" y="966936"/>
                  </a:lnTo>
                  <a:lnTo>
                    <a:pt x="2602737" y="70104"/>
                  </a:lnTo>
                  <a:cubicBezTo>
                    <a:pt x="2564272" y="3026"/>
                    <a:pt x="2478564" y="-19953"/>
                    <a:pt x="2411695" y="18905"/>
                  </a:cubicBezTo>
                  <a:lnTo>
                    <a:pt x="488409" y="1136701"/>
                  </a:lnTo>
                  <a:lnTo>
                    <a:pt x="10581" y="1969808"/>
                  </a:lnTo>
                  <a:cubicBezTo>
                    <a:pt x="-25474" y="2032668"/>
                    <a:pt x="36757" y="2106192"/>
                    <a:pt x="104700" y="208106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CCC4C0D-4B03-9C76-96DA-0CC47E123531}"/>
                </a:ext>
              </a:extLst>
            </p:cNvPr>
            <p:cNvSpPr/>
            <p:nvPr/>
          </p:nvSpPr>
          <p:spPr>
            <a:xfrm>
              <a:off x="1533706" y="2067310"/>
              <a:ext cx="1679054" cy="1088906"/>
            </a:xfrm>
            <a:custGeom>
              <a:avLst/>
              <a:gdLst>
                <a:gd name="connsiteX0" fmla="*/ 139215 w 1679054"/>
                <a:gd name="connsiteY0" fmla="*/ 1074038 h 1088906"/>
                <a:gd name="connsiteX1" fmla="*/ 1679055 w 1679054"/>
                <a:gd name="connsiteY1" fmla="*/ 84870 h 1088906"/>
                <a:gd name="connsiteX2" fmla="*/ 925132 w 1679054"/>
                <a:gd name="connsiteY2" fmla="*/ 0 h 1088906"/>
                <a:gd name="connsiteX3" fmla="*/ 413319 w 1679054"/>
                <a:gd name="connsiteY3" fmla="*/ 254635 h 1088906"/>
                <a:gd name="connsiteX4" fmla="*/ 12500 w 1679054"/>
                <a:gd name="connsiteY4" fmla="*/ 953586 h 1088906"/>
                <a:gd name="connsiteX5" fmla="*/ 139189 w 1679054"/>
                <a:gd name="connsiteY5" fmla="*/ 1074038 h 108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9054" h="1088906">
                  <a:moveTo>
                    <a:pt x="139215" y="1074038"/>
                  </a:moveTo>
                  <a:lnTo>
                    <a:pt x="1679055" y="84870"/>
                  </a:lnTo>
                  <a:lnTo>
                    <a:pt x="925132" y="0"/>
                  </a:lnTo>
                  <a:lnTo>
                    <a:pt x="413319" y="254635"/>
                  </a:lnTo>
                  <a:lnTo>
                    <a:pt x="12500" y="953586"/>
                  </a:lnTo>
                  <a:cubicBezTo>
                    <a:pt x="-34350" y="1035285"/>
                    <a:pt x="59927" y="1124950"/>
                    <a:pt x="139189" y="107403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CCACCE3-7F03-27FB-FFF8-453B976CF048}"/>
                </a:ext>
              </a:extLst>
            </p:cNvPr>
            <p:cNvSpPr/>
            <p:nvPr/>
          </p:nvSpPr>
          <p:spPr>
            <a:xfrm>
              <a:off x="2097824" y="1222943"/>
              <a:ext cx="1114962" cy="929237"/>
            </a:xfrm>
            <a:custGeom>
              <a:avLst/>
              <a:gdLst>
                <a:gd name="connsiteX0" fmla="*/ 73756 w 1114962"/>
                <a:gd name="connsiteY0" fmla="*/ 929237 h 929237"/>
                <a:gd name="connsiteX1" fmla="*/ 1114963 w 1114962"/>
                <a:gd name="connsiteY1" fmla="*/ 929237 h 929237"/>
                <a:gd name="connsiteX2" fmla="*/ 607474 w 1114962"/>
                <a:gd name="connsiteY2" fmla="*/ 44433 h 929237"/>
                <a:gd name="connsiteX3" fmla="*/ 454085 w 1114962"/>
                <a:gd name="connsiteY3" fmla="*/ 44433 h 929237"/>
                <a:gd name="connsiteX4" fmla="*/ 9874 w 1114962"/>
                <a:gd name="connsiteY4" fmla="*/ 818951 h 929237"/>
                <a:gd name="connsiteX5" fmla="*/ 73756 w 1114962"/>
                <a:gd name="connsiteY5" fmla="*/ 929237 h 92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962" h="929237">
                  <a:moveTo>
                    <a:pt x="73756" y="929237"/>
                  </a:moveTo>
                  <a:lnTo>
                    <a:pt x="1114963" y="929237"/>
                  </a:lnTo>
                  <a:lnTo>
                    <a:pt x="607474" y="44433"/>
                  </a:lnTo>
                  <a:cubicBezTo>
                    <a:pt x="573489" y="-14811"/>
                    <a:pt x="488043" y="-14811"/>
                    <a:pt x="454085" y="44433"/>
                  </a:cubicBezTo>
                  <a:lnTo>
                    <a:pt x="9874" y="818951"/>
                  </a:lnTo>
                  <a:cubicBezTo>
                    <a:pt x="-18293" y="868054"/>
                    <a:pt x="17159" y="929237"/>
                    <a:pt x="73756" y="929237"/>
                  </a:cubicBezTo>
                  <a:close/>
                </a:path>
              </a:pathLst>
            </a:custGeom>
            <a:solidFill>
              <a:schemeClr val="accent1"/>
            </a:solidFill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A53103E-7978-ACA3-575D-3D9CB13632EB}"/>
                </a:ext>
              </a:extLst>
            </p:cNvPr>
            <p:cNvSpPr/>
            <p:nvPr/>
          </p:nvSpPr>
          <p:spPr>
            <a:xfrm>
              <a:off x="1416863" y="2321919"/>
              <a:ext cx="2477344" cy="1018515"/>
            </a:xfrm>
            <a:custGeom>
              <a:avLst/>
              <a:gdLst>
                <a:gd name="connsiteX0" fmla="*/ 74449 w 2477344"/>
                <a:gd name="connsiteY0" fmla="*/ 1018515 h 1018515"/>
                <a:gd name="connsiteX1" fmla="*/ 2477345 w 2477344"/>
                <a:gd name="connsiteY1" fmla="*/ 1018515 h 1018515"/>
                <a:gd name="connsiteX2" fmla="*/ 1941845 w 2477344"/>
                <a:gd name="connsiteY2" fmla="*/ 84660 h 1018515"/>
                <a:gd name="connsiteX3" fmla="*/ 1795714 w 2477344"/>
                <a:gd name="connsiteY3" fmla="*/ 0 h 1018515"/>
                <a:gd name="connsiteX4" fmla="*/ 530188 w 2477344"/>
                <a:gd name="connsiteY4" fmla="*/ 0 h 1018515"/>
                <a:gd name="connsiteX5" fmla="*/ 9965 w 2477344"/>
                <a:gd name="connsiteY5" fmla="*/ 907207 h 1018515"/>
                <a:gd name="connsiteX6" fmla="*/ 74449 w 2477344"/>
                <a:gd name="connsiteY6" fmla="*/ 1018515 h 10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7344" h="1018515">
                  <a:moveTo>
                    <a:pt x="74449" y="1018515"/>
                  </a:moveTo>
                  <a:lnTo>
                    <a:pt x="2477345" y="1018515"/>
                  </a:lnTo>
                  <a:lnTo>
                    <a:pt x="1941845" y="84660"/>
                  </a:lnTo>
                  <a:cubicBezTo>
                    <a:pt x="1911817" y="32308"/>
                    <a:pt x="1856085" y="0"/>
                    <a:pt x="1795714" y="0"/>
                  </a:cubicBezTo>
                  <a:lnTo>
                    <a:pt x="530188" y="0"/>
                  </a:lnTo>
                  <a:lnTo>
                    <a:pt x="9965" y="907207"/>
                  </a:lnTo>
                  <a:cubicBezTo>
                    <a:pt x="-18465" y="956756"/>
                    <a:pt x="17328" y="1018515"/>
                    <a:pt x="74449" y="1018515"/>
                  </a:cubicBezTo>
                  <a:close/>
                </a:path>
              </a:pathLst>
            </a:custGeom>
            <a:solidFill>
              <a:schemeClr val="accent1"/>
            </a:solidFill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41874A-1EF9-BFA4-3DB4-B99BD2EFB6F6}"/>
                </a:ext>
              </a:extLst>
            </p:cNvPr>
            <p:cNvSpPr/>
            <p:nvPr/>
          </p:nvSpPr>
          <p:spPr>
            <a:xfrm>
              <a:off x="71843" y="4698455"/>
              <a:ext cx="5113535" cy="1018515"/>
            </a:xfrm>
            <a:custGeom>
              <a:avLst/>
              <a:gdLst>
                <a:gd name="connsiteX0" fmla="*/ 99311 w 5113535"/>
                <a:gd name="connsiteY0" fmla="*/ 1018515 h 1018515"/>
                <a:gd name="connsiteX1" fmla="*/ 5014236 w 5113535"/>
                <a:gd name="connsiteY1" fmla="*/ 1018515 h 1018515"/>
                <a:gd name="connsiteX2" fmla="*/ 5100258 w 5113535"/>
                <a:gd name="connsiteY2" fmla="*/ 870052 h 1018515"/>
                <a:gd name="connsiteX3" fmla="*/ 4634195 w 5113535"/>
                <a:gd name="connsiteY3" fmla="*/ 57279 h 1018515"/>
                <a:gd name="connsiteX4" fmla="*/ 4535334 w 5113535"/>
                <a:gd name="connsiteY4" fmla="*/ 0 h 1018515"/>
                <a:gd name="connsiteX5" fmla="*/ 512209 w 5113535"/>
                <a:gd name="connsiteY5" fmla="*/ 0 h 1018515"/>
                <a:gd name="connsiteX6" fmla="*/ 13288 w 5113535"/>
                <a:gd name="connsiteY6" fmla="*/ 870052 h 1018515"/>
                <a:gd name="connsiteX7" fmla="*/ 99311 w 5113535"/>
                <a:gd name="connsiteY7" fmla="*/ 1018515 h 10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3535" h="1018515">
                  <a:moveTo>
                    <a:pt x="99311" y="1018515"/>
                  </a:moveTo>
                  <a:lnTo>
                    <a:pt x="5014236" y="1018515"/>
                  </a:lnTo>
                  <a:cubicBezTo>
                    <a:pt x="5090433" y="1018515"/>
                    <a:pt x="5138147" y="936135"/>
                    <a:pt x="5100258" y="870052"/>
                  </a:cubicBezTo>
                  <a:lnTo>
                    <a:pt x="4634195" y="57279"/>
                  </a:lnTo>
                  <a:cubicBezTo>
                    <a:pt x="4613889" y="21853"/>
                    <a:pt x="4576157" y="0"/>
                    <a:pt x="4535334" y="0"/>
                  </a:cubicBezTo>
                  <a:lnTo>
                    <a:pt x="512209" y="0"/>
                  </a:lnTo>
                  <a:lnTo>
                    <a:pt x="13288" y="870052"/>
                  </a:lnTo>
                  <a:cubicBezTo>
                    <a:pt x="-24627" y="936161"/>
                    <a:pt x="23114" y="1018515"/>
                    <a:pt x="99311" y="1018515"/>
                  </a:cubicBezTo>
                  <a:close/>
                </a:path>
              </a:pathLst>
            </a:custGeom>
            <a:solidFill>
              <a:schemeClr val="accent1"/>
            </a:solidFill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5788A0A-4593-EDC7-0382-F08DFB0C1179}"/>
                </a:ext>
              </a:extLst>
            </p:cNvPr>
            <p:cNvSpPr/>
            <p:nvPr/>
          </p:nvSpPr>
          <p:spPr>
            <a:xfrm>
              <a:off x="736773" y="3510200"/>
              <a:ext cx="3839012" cy="1018515"/>
            </a:xfrm>
            <a:custGeom>
              <a:avLst/>
              <a:gdLst>
                <a:gd name="connsiteX0" fmla="*/ 76472 w 3839012"/>
                <a:gd name="connsiteY0" fmla="*/ 1018515 h 1018515"/>
                <a:gd name="connsiteX1" fmla="*/ 3839013 w 3839012"/>
                <a:gd name="connsiteY1" fmla="*/ 1018515 h 1018515"/>
                <a:gd name="connsiteX2" fmla="*/ 3276840 w 3839012"/>
                <a:gd name="connsiteY2" fmla="*/ 38360 h 1018515"/>
                <a:gd name="connsiteX3" fmla="*/ 3210600 w 3839012"/>
                <a:gd name="connsiteY3" fmla="*/ 0 h 1018515"/>
                <a:gd name="connsiteX4" fmla="*/ 528831 w 3839012"/>
                <a:gd name="connsiteY4" fmla="*/ 0 h 1018515"/>
                <a:gd name="connsiteX5" fmla="*/ 10232 w 3839012"/>
                <a:gd name="connsiteY5" fmla="*/ 904168 h 1018515"/>
                <a:gd name="connsiteX6" fmla="*/ 76472 w 3839012"/>
                <a:gd name="connsiteY6" fmla="*/ 1018515 h 101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9012" h="1018515">
                  <a:moveTo>
                    <a:pt x="76472" y="1018515"/>
                  </a:moveTo>
                  <a:lnTo>
                    <a:pt x="3839013" y="1018515"/>
                  </a:lnTo>
                  <a:lnTo>
                    <a:pt x="3276840" y="38360"/>
                  </a:lnTo>
                  <a:cubicBezTo>
                    <a:pt x="3263240" y="14621"/>
                    <a:pt x="3237955" y="0"/>
                    <a:pt x="3210600" y="0"/>
                  </a:cubicBezTo>
                  <a:lnTo>
                    <a:pt x="528831" y="0"/>
                  </a:lnTo>
                  <a:lnTo>
                    <a:pt x="10232" y="904168"/>
                  </a:lnTo>
                  <a:cubicBezTo>
                    <a:pt x="-18957" y="955079"/>
                    <a:pt x="17779" y="1018515"/>
                    <a:pt x="76472" y="1018515"/>
                  </a:cubicBezTo>
                  <a:close/>
                </a:path>
              </a:pathLst>
            </a:custGeom>
            <a:solidFill>
              <a:schemeClr val="accent1"/>
            </a:solidFill>
            <a:ln w="2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Text Placeholder 33">
            <a:extLst>
              <a:ext uri="{FF2B5EF4-FFF2-40B4-BE49-F238E27FC236}">
                <a16:creationId xmlns:a16="http://schemas.microsoft.com/office/drawing/2014/main" id="{80F71A71-B6C0-FBF9-8660-534BFCEFEC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0945" y="1616439"/>
            <a:ext cx="6850313" cy="758474"/>
          </a:xfrm>
          <a:noFill/>
        </p:spPr>
        <p:txBody>
          <a:bodyPr wrap="square" rtlCol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C2F098A6-3EB3-56AE-8372-B23611DE74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19075" y="2770805"/>
            <a:ext cx="6222183" cy="758474"/>
          </a:xfrm>
          <a:noFill/>
        </p:spPr>
        <p:txBody>
          <a:bodyPr wrap="square" rtlCol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57E7B36E-2D4C-A856-DE38-F0D75CD4BE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3297" y="3935582"/>
            <a:ext cx="5357962" cy="758474"/>
          </a:xfrm>
          <a:noFill/>
        </p:spPr>
        <p:txBody>
          <a:bodyPr wrap="square" rtlCol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E0FC4526-114B-F83E-1A3D-0BD0C32C8D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22971" y="5092359"/>
            <a:ext cx="4718287" cy="758474"/>
          </a:xfrm>
          <a:noFill/>
        </p:spPr>
        <p:txBody>
          <a:bodyPr wrap="square" rtlCol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850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B418FB3-3FA1-71CD-81F8-CBDB5264802D}"/>
              </a:ext>
            </a:extLst>
          </p:cNvPr>
          <p:cNvGrpSpPr/>
          <p:nvPr userDrawn="1"/>
        </p:nvGrpSpPr>
        <p:grpSpPr>
          <a:xfrm>
            <a:off x="11087311" y="76166"/>
            <a:ext cx="941260" cy="3667505"/>
            <a:chOff x="11087311" y="145218"/>
            <a:chExt cx="941260" cy="366750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6C362FE-BE86-3B54-F178-C45AD7472718}"/>
                </a:ext>
              </a:extLst>
            </p:cNvPr>
            <p:cNvSpPr/>
            <p:nvPr/>
          </p:nvSpPr>
          <p:spPr>
            <a:xfrm>
              <a:off x="11087311" y="151300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A232B6F-62F3-B0F4-D6A1-B0D656735B76}"/>
                </a:ext>
              </a:extLst>
            </p:cNvPr>
            <p:cNvSpPr/>
            <p:nvPr/>
          </p:nvSpPr>
          <p:spPr>
            <a:xfrm>
              <a:off x="11426211" y="151300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D14885-0685-984C-2956-2833C780764E}"/>
                </a:ext>
              </a:extLst>
            </p:cNvPr>
            <p:cNvSpPr/>
            <p:nvPr/>
          </p:nvSpPr>
          <p:spPr>
            <a:xfrm>
              <a:off x="11770063" y="151300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9CD84B2-599B-E16B-EFA2-6BD9C305F112}"/>
                </a:ext>
              </a:extLst>
            </p:cNvPr>
            <p:cNvSpPr/>
            <p:nvPr/>
          </p:nvSpPr>
          <p:spPr>
            <a:xfrm>
              <a:off x="11087311" y="185209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469FFB-28C6-2E4C-05DD-906C0077BDB8}"/>
                </a:ext>
              </a:extLst>
            </p:cNvPr>
            <p:cNvSpPr/>
            <p:nvPr/>
          </p:nvSpPr>
          <p:spPr>
            <a:xfrm>
              <a:off x="11426211" y="185209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BFFF5BA-1B7C-CB4E-96F9-EE16F1167B25}"/>
                </a:ext>
              </a:extLst>
            </p:cNvPr>
            <p:cNvSpPr/>
            <p:nvPr/>
          </p:nvSpPr>
          <p:spPr>
            <a:xfrm>
              <a:off x="11770063" y="185209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E6661E-2AD2-ADB1-4229-197CD0355D80}"/>
                </a:ext>
              </a:extLst>
            </p:cNvPr>
            <p:cNvSpPr/>
            <p:nvPr/>
          </p:nvSpPr>
          <p:spPr>
            <a:xfrm>
              <a:off x="11087311" y="219575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3DD1F9-979F-7D74-7C64-6B8F88351BB2}"/>
                </a:ext>
              </a:extLst>
            </p:cNvPr>
            <p:cNvSpPr/>
            <p:nvPr/>
          </p:nvSpPr>
          <p:spPr>
            <a:xfrm>
              <a:off x="11426211" y="219575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F47961-B8E4-4ED8-7273-21E88C8EFED5}"/>
                </a:ext>
              </a:extLst>
            </p:cNvPr>
            <p:cNvSpPr/>
            <p:nvPr/>
          </p:nvSpPr>
          <p:spPr>
            <a:xfrm>
              <a:off x="11770063" y="219575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B50E25-0D3D-A15D-1DE6-48DB10E1FAA7}"/>
                </a:ext>
              </a:extLst>
            </p:cNvPr>
            <p:cNvSpPr/>
            <p:nvPr/>
          </p:nvSpPr>
          <p:spPr>
            <a:xfrm>
              <a:off x="11087311" y="253484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E616C8-D201-5C70-ADCE-4F8C2498805D}"/>
                </a:ext>
              </a:extLst>
            </p:cNvPr>
            <p:cNvSpPr/>
            <p:nvPr/>
          </p:nvSpPr>
          <p:spPr>
            <a:xfrm>
              <a:off x="11426211" y="253484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BE0844-E199-3D0D-81DF-1F8ABD3BA316}"/>
                </a:ext>
              </a:extLst>
            </p:cNvPr>
            <p:cNvSpPr/>
            <p:nvPr/>
          </p:nvSpPr>
          <p:spPr>
            <a:xfrm>
              <a:off x="11770063" y="253484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4D19C00-836B-0752-3E67-C473E7B2339C}"/>
                </a:ext>
              </a:extLst>
            </p:cNvPr>
            <p:cNvSpPr/>
            <p:nvPr/>
          </p:nvSpPr>
          <p:spPr>
            <a:xfrm>
              <a:off x="11087311" y="14521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2A9A1C-E0FD-BC74-4EB0-0D99C474A33C}"/>
                </a:ext>
              </a:extLst>
            </p:cNvPr>
            <p:cNvSpPr/>
            <p:nvPr/>
          </p:nvSpPr>
          <p:spPr>
            <a:xfrm>
              <a:off x="11426211" y="14521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FAF4B6-BEEB-089E-BA74-42182E72B105}"/>
                </a:ext>
              </a:extLst>
            </p:cNvPr>
            <p:cNvSpPr/>
            <p:nvPr/>
          </p:nvSpPr>
          <p:spPr>
            <a:xfrm>
              <a:off x="11770063" y="14521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E198B2C-95C9-A9E8-D9B1-79DB287DE957}"/>
                </a:ext>
              </a:extLst>
            </p:cNvPr>
            <p:cNvSpPr/>
            <p:nvPr/>
          </p:nvSpPr>
          <p:spPr>
            <a:xfrm>
              <a:off x="11087311" y="484402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A843132-238C-11B7-31FB-B1EDC2AE139A}"/>
                </a:ext>
              </a:extLst>
            </p:cNvPr>
            <p:cNvSpPr/>
            <p:nvPr/>
          </p:nvSpPr>
          <p:spPr>
            <a:xfrm>
              <a:off x="11426211" y="484402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624DECD-D0AA-74DD-DA14-19D9149D3234}"/>
                </a:ext>
              </a:extLst>
            </p:cNvPr>
            <p:cNvSpPr/>
            <p:nvPr/>
          </p:nvSpPr>
          <p:spPr>
            <a:xfrm>
              <a:off x="11770063" y="484402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F8E0D02-0E76-8C21-8097-2CDF77810E08}"/>
                </a:ext>
              </a:extLst>
            </p:cNvPr>
            <p:cNvSpPr/>
            <p:nvPr/>
          </p:nvSpPr>
          <p:spPr>
            <a:xfrm>
              <a:off x="11087311" y="82796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D2B3311-2987-5D7F-C747-2D6577E94B79}"/>
                </a:ext>
              </a:extLst>
            </p:cNvPr>
            <p:cNvSpPr/>
            <p:nvPr/>
          </p:nvSpPr>
          <p:spPr>
            <a:xfrm>
              <a:off x="11426211" y="82796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BAD35E-D7DE-514B-5C27-39FED8985C3C}"/>
                </a:ext>
              </a:extLst>
            </p:cNvPr>
            <p:cNvSpPr/>
            <p:nvPr/>
          </p:nvSpPr>
          <p:spPr>
            <a:xfrm>
              <a:off x="11770063" y="827969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02ABF5B-1760-5E41-2589-3188D7AA2EA3}"/>
                </a:ext>
              </a:extLst>
            </p:cNvPr>
            <p:cNvSpPr/>
            <p:nvPr/>
          </p:nvSpPr>
          <p:spPr>
            <a:xfrm>
              <a:off x="11087311" y="11671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61DE213-FB44-0852-02C7-E1435DCD5E87}"/>
                </a:ext>
              </a:extLst>
            </p:cNvPr>
            <p:cNvSpPr/>
            <p:nvPr/>
          </p:nvSpPr>
          <p:spPr>
            <a:xfrm>
              <a:off x="11426211" y="11671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B7DDD8D-4717-8EC1-9226-8E857A94FCC2}"/>
                </a:ext>
              </a:extLst>
            </p:cNvPr>
            <p:cNvSpPr/>
            <p:nvPr/>
          </p:nvSpPr>
          <p:spPr>
            <a:xfrm>
              <a:off x="11770063" y="1167154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DF2ABC-6202-6A4B-469F-377C766CCAF2}"/>
                </a:ext>
              </a:extLst>
            </p:cNvPr>
            <p:cNvSpPr/>
            <p:nvPr/>
          </p:nvSpPr>
          <p:spPr>
            <a:xfrm>
              <a:off x="11087311" y="2876225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7CCB4FA-814E-1C02-5F92-4148807EA06B}"/>
                </a:ext>
              </a:extLst>
            </p:cNvPr>
            <p:cNvSpPr/>
            <p:nvPr/>
          </p:nvSpPr>
          <p:spPr>
            <a:xfrm>
              <a:off x="11426211" y="2876225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82FD5C3-389A-F126-A7B5-9E10B1750B8B}"/>
                </a:ext>
              </a:extLst>
            </p:cNvPr>
            <p:cNvSpPr/>
            <p:nvPr/>
          </p:nvSpPr>
          <p:spPr>
            <a:xfrm>
              <a:off x="11770063" y="2876225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7B7B300-599B-0AB0-2623-746DE3C944AB}"/>
                </a:ext>
              </a:extLst>
            </p:cNvPr>
            <p:cNvSpPr/>
            <p:nvPr/>
          </p:nvSpPr>
          <p:spPr>
            <a:xfrm>
              <a:off x="11087311" y="3219887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485705C-DDA2-CC39-135F-2C1D5209489B}"/>
                </a:ext>
              </a:extLst>
            </p:cNvPr>
            <p:cNvSpPr/>
            <p:nvPr/>
          </p:nvSpPr>
          <p:spPr>
            <a:xfrm>
              <a:off x="11426211" y="3219887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A81F8D6-387A-338B-C599-F43B4755126D}"/>
                </a:ext>
              </a:extLst>
            </p:cNvPr>
            <p:cNvSpPr/>
            <p:nvPr/>
          </p:nvSpPr>
          <p:spPr>
            <a:xfrm>
              <a:off x="11770063" y="3219887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C2BEAFC-2CAA-D39C-01CD-D428E1ECF98F}"/>
                </a:ext>
              </a:extLst>
            </p:cNvPr>
            <p:cNvSpPr/>
            <p:nvPr/>
          </p:nvSpPr>
          <p:spPr>
            <a:xfrm>
              <a:off x="11087311" y="3558977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60A1BDB-2265-29D6-3E3A-782BB920548D}"/>
                </a:ext>
              </a:extLst>
            </p:cNvPr>
            <p:cNvSpPr/>
            <p:nvPr/>
          </p:nvSpPr>
          <p:spPr>
            <a:xfrm>
              <a:off x="11426211" y="3558977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3673DCF-C9DD-1239-4155-021EF9980954}"/>
                </a:ext>
              </a:extLst>
            </p:cNvPr>
            <p:cNvSpPr/>
            <p:nvPr/>
          </p:nvSpPr>
          <p:spPr>
            <a:xfrm>
              <a:off x="11770063" y="3558977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219A6A8-5030-2525-6509-B3CE23DD4224}"/>
              </a:ext>
            </a:extLst>
          </p:cNvPr>
          <p:cNvSpPr/>
          <p:nvPr userDrawn="1"/>
        </p:nvSpPr>
        <p:spPr>
          <a:xfrm>
            <a:off x="0" y="1853543"/>
            <a:ext cx="6096000" cy="3669956"/>
          </a:xfrm>
          <a:prstGeom prst="rect">
            <a:avLst/>
          </a:prstGeom>
          <a:gradFill>
            <a:gsLst>
              <a:gs pos="11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F698CB20-FD85-60FC-471A-8E52DA2A7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3"/>
          <a:stretch/>
        </p:blipFill>
        <p:spPr>
          <a:xfrm>
            <a:off x="4755061" y="1358725"/>
            <a:ext cx="7436939" cy="4790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82AF0-B2F8-B48B-998E-1ED191B9E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A8630D03-2CC3-E5C7-EC3E-583DC20DF1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34108" y="1539967"/>
            <a:ext cx="6357892" cy="4129142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Screenshot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4B3B4E0-4D8A-E7F0-1EF5-A2A263B6F49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378362"/>
            <a:ext cx="2298498" cy="2479638"/>
          </a:xfrm>
          <a:custGeom>
            <a:avLst/>
            <a:gdLst>
              <a:gd name="connsiteX0" fmla="*/ 0 w 4020272"/>
              <a:gd name="connsiteY0" fmla="*/ 0 h 4509079"/>
              <a:gd name="connsiteX1" fmla="*/ 204429 w 4020272"/>
              <a:gd name="connsiteY1" fmla="*/ 11336 h 4509079"/>
              <a:gd name="connsiteX2" fmla="*/ 2451450 w 4020272"/>
              <a:gd name="connsiteY2" fmla="*/ 981424 h 4509079"/>
              <a:gd name="connsiteX3" fmla="*/ 4020272 w 4020272"/>
              <a:gd name="connsiteY3" fmla="*/ 4427791 h 4509079"/>
              <a:gd name="connsiteX4" fmla="*/ 4019619 w 4020272"/>
              <a:gd name="connsiteY4" fmla="*/ 4509079 h 4509079"/>
              <a:gd name="connsiteX5" fmla="*/ 2236225 w 4020272"/>
              <a:gd name="connsiteY5" fmla="*/ 4509079 h 4509079"/>
              <a:gd name="connsiteX6" fmla="*/ 2232572 w 4020272"/>
              <a:gd name="connsiteY6" fmla="*/ 4308283 h 4509079"/>
              <a:gd name="connsiteX7" fmla="*/ 1394531 w 4020272"/>
              <a:gd name="connsiteY7" fmla="*/ 2424769 h 4509079"/>
              <a:gd name="connsiteX8" fmla="*/ 58964 w 4020272"/>
              <a:gd name="connsiteY8" fmla="*/ 1786757 h 4509079"/>
              <a:gd name="connsiteX9" fmla="*/ 0 w 4020272"/>
              <a:gd name="connsiteY9" fmla="*/ 1783311 h 45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0272" h="4509079">
                <a:moveTo>
                  <a:pt x="0" y="0"/>
                </a:moveTo>
                <a:lnTo>
                  <a:pt x="204429" y="11336"/>
                </a:lnTo>
                <a:cubicBezTo>
                  <a:pt x="1011753" y="84707"/>
                  <a:pt x="1795989" y="413787"/>
                  <a:pt x="2451450" y="981424"/>
                </a:cubicBezTo>
                <a:cubicBezTo>
                  <a:pt x="3422535" y="1822395"/>
                  <a:pt x="3994447" y="3087320"/>
                  <a:pt x="4020272" y="4427791"/>
                </a:cubicBezTo>
                <a:lnTo>
                  <a:pt x="4019619" y="4509079"/>
                </a:lnTo>
                <a:lnTo>
                  <a:pt x="2236225" y="4509079"/>
                </a:lnTo>
                <a:lnTo>
                  <a:pt x="2232572" y="4308283"/>
                </a:lnTo>
                <a:cubicBezTo>
                  <a:pt x="2183125" y="3580925"/>
                  <a:pt x="1883771" y="2900977"/>
                  <a:pt x="1394531" y="2424769"/>
                </a:cubicBezTo>
                <a:cubicBezTo>
                  <a:pt x="1010237" y="2050712"/>
                  <a:pt x="541944" y="1833953"/>
                  <a:pt x="58964" y="1786757"/>
                </a:cubicBezTo>
                <a:lnTo>
                  <a:pt x="0" y="17833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48F3E-7582-84D4-26BF-7FA1F53DF83E}"/>
              </a:ext>
            </a:extLst>
          </p:cNvPr>
          <p:cNvSpPr txBox="1"/>
          <p:nvPr userDrawn="1"/>
        </p:nvSpPr>
        <p:spPr>
          <a:xfrm>
            <a:off x="482602" y="6382402"/>
            <a:ext cx="3475856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B3B5F0EE-7DCA-4AFA-B278-E44AC9A1426A}" type="slidenum">
              <a:rPr lang="en-US" sz="800" b="0" smtClean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‹Nº›</a:t>
            </a:fld>
            <a:r>
              <a:rPr lang="en-US" sz="800" b="0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  | 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3582598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8">
            <a:extLst>
              <a:ext uri="{FF2B5EF4-FFF2-40B4-BE49-F238E27FC236}">
                <a16:creationId xmlns:a16="http://schemas.microsoft.com/office/drawing/2014/main" id="{B57B792B-DDC0-61D8-4120-7EDFDF80655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378362"/>
            <a:ext cx="2298498" cy="2479638"/>
          </a:xfrm>
          <a:custGeom>
            <a:avLst/>
            <a:gdLst>
              <a:gd name="connsiteX0" fmla="*/ 0 w 4020272"/>
              <a:gd name="connsiteY0" fmla="*/ 0 h 4509079"/>
              <a:gd name="connsiteX1" fmla="*/ 204429 w 4020272"/>
              <a:gd name="connsiteY1" fmla="*/ 11336 h 4509079"/>
              <a:gd name="connsiteX2" fmla="*/ 2451450 w 4020272"/>
              <a:gd name="connsiteY2" fmla="*/ 981424 h 4509079"/>
              <a:gd name="connsiteX3" fmla="*/ 4020272 w 4020272"/>
              <a:gd name="connsiteY3" fmla="*/ 4427791 h 4509079"/>
              <a:gd name="connsiteX4" fmla="*/ 4019619 w 4020272"/>
              <a:gd name="connsiteY4" fmla="*/ 4509079 h 4509079"/>
              <a:gd name="connsiteX5" fmla="*/ 2236225 w 4020272"/>
              <a:gd name="connsiteY5" fmla="*/ 4509079 h 4509079"/>
              <a:gd name="connsiteX6" fmla="*/ 2232572 w 4020272"/>
              <a:gd name="connsiteY6" fmla="*/ 4308283 h 4509079"/>
              <a:gd name="connsiteX7" fmla="*/ 1394531 w 4020272"/>
              <a:gd name="connsiteY7" fmla="*/ 2424769 h 4509079"/>
              <a:gd name="connsiteX8" fmla="*/ 58964 w 4020272"/>
              <a:gd name="connsiteY8" fmla="*/ 1786757 h 4509079"/>
              <a:gd name="connsiteX9" fmla="*/ 0 w 4020272"/>
              <a:gd name="connsiteY9" fmla="*/ 1783311 h 45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0272" h="4509079">
                <a:moveTo>
                  <a:pt x="0" y="0"/>
                </a:moveTo>
                <a:lnTo>
                  <a:pt x="204429" y="11336"/>
                </a:lnTo>
                <a:cubicBezTo>
                  <a:pt x="1011753" y="84707"/>
                  <a:pt x="1795989" y="413787"/>
                  <a:pt x="2451450" y="981424"/>
                </a:cubicBezTo>
                <a:cubicBezTo>
                  <a:pt x="3422535" y="1822395"/>
                  <a:pt x="3994447" y="3087320"/>
                  <a:pt x="4020272" y="4427791"/>
                </a:cubicBezTo>
                <a:lnTo>
                  <a:pt x="4019619" y="4509079"/>
                </a:lnTo>
                <a:lnTo>
                  <a:pt x="2236225" y="4509079"/>
                </a:lnTo>
                <a:lnTo>
                  <a:pt x="2232572" y="4308283"/>
                </a:lnTo>
                <a:cubicBezTo>
                  <a:pt x="2183125" y="3580925"/>
                  <a:pt x="1883771" y="2900977"/>
                  <a:pt x="1394531" y="2424769"/>
                </a:cubicBezTo>
                <a:cubicBezTo>
                  <a:pt x="1010237" y="2050712"/>
                  <a:pt x="541944" y="1833953"/>
                  <a:pt x="58964" y="1786757"/>
                </a:cubicBezTo>
                <a:lnTo>
                  <a:pt x="0" y="17833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D45BC2-22FC-68D3-F36C-86A6FCA66E49}"/>
              </a:ext>
            </a:extLst>
          </p:cNvPr>
          <p:cNvSpPr/>
          <p:nvPr userDrawn="1"/>
        </p:nvSpPr>
        <p:spPr>
          <a:xfrm>
            <a:off x="3175" y="70816"/>
            <a:ext cx="12188825" cy="6082119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47000">
                <a:schemeClr val="bg1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20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AEE465-B1A1-00BA-2C56-AEE4A52A5ADE}"/>
              </a:ext>
            </a:extLst>
          </p:cNvPr>
          <p:cNvSpPr/>
          <p:nvPr userDrawn="1"/>
        </p:nvSpPr>
        <p:spPr>
          <a:xfrm flipH="1">
            <a:off x="6040582" y="1773382"/>
            <a:ext cx="6096000" cy="3451833"/>
          </a:xfrm>
          <a:prstGeom prst="rect">
            <a:avLst/>
          </a:prstGeom>
          <a:gradFill>
            <a:gsLst>
              <a:gs pos="11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C0494-605C-E4B7-8F22-E23292E4C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16A5D-186D-334B-B87F-CC8263BEE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47" y="1461502"/>
            <a:ext cx="5811718" cy="4860657"/>
          </a:xfrm>
          <a:prstGeom prst="rect">
            <a:avLst/>
          </a:prstGeom>
        </p:spPr>
      </p:pic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ED2462F-CB38-505E-FB89-75217DA9FD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8216" y="1632785"/>
            <a:ext cx="5444836" cy="3119816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Screenshot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38C9A9-9A88-9B3B-4BDB-8F8634F1BA2F}"/>
              </a:ext>
            </a:extLst>
          </p:cNvPr>
          <p:cNvSpPr txBox="1"/>
          <p:nvPr userDrawn="1"/>
        </p:nvSpPr>
        <p:spPr>
          <a:xfrm>
            <a:off x="482602" y="6382402"/>
            <a:ext cx="3475856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B3B5F0EE-7DCA-4AFA-B278-E44AC9A1426A}" type="slidenum">
              <a:rPr lang="en-US" sz="800" b="0" smtClean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‹Nº›</a:t>
            </a:fld>
            <a:r>
              <a:rPr lang="en-US" sz="800" b="0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  |  CONFIDENTIAL. DO NOT DISTRIBUTE.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B14416B-9E94-DC83-5E56-B99662A173C4}"/>
              </a:ext>
            </a:extLst>
          </p:cNvPr>
          <p:cNvGrpSpPr/>
          <p:nvPr userDrawn="1"/>
        </p:nvGrpSpPr>
        <p:grpSpPr>
          <a:xfrm>
            <a:off x="11087311" y="103061"/>
            <a:ext cx="941260" cy="1621534"/>
            <a:chOff x="11087311" y="76166"/>
            <a:chExt cx="941260" cy="1621534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1DC9B16-0ABC-526B-B2CE-958DA9024ADA}"/>
                </a:ext>
              </a:extLst>
            </p:cNvPr>
            <p:cNvSpPr/>
            <p:nvPr/>
          </p:nvSpPr>
          <p:spPr>
            <a:xfrm>
              <a:off x="11087311" y="1443955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049A413-8537-87A8-C8BA-1D7B8C328462}"/>
                </a:ext>
              </a:extLst>
            </p:cNvPr>
            <p:cNvSpPr/>
            <p:nvPr/>
          </p:nvSpPr>
          <p:spPr>
            <a:xfrm>
              <a:off x="11426211" y="1443955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AB10036-5D52-A14C-CA4B-6C8F2D56005B}"/>
                </a:ext>
              </a:extLst>
            </p:cNvPr>
            <p:cNvSpPr/>
            <p:nvPr/>
          </p:nvSpPr>
          <p:spPr>
            <a:xfrm>
              <a:off x="11770063" y="1443955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A8B722A-A142-0862-7165-101AB3532EF6}"/>
                </a:ext>
              </a:extLst>
            </p:cNvPr>
            <p:cNvSpPr/>
            <p:nvPr/>
          </p:nvSpPr>
          <p:spPr>
            <a:xfrm>
              <a:off x="11087311" y="7616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02CEF55-7DB0-32AA-F877-7C1CCC03DB68}"/>
                </a:ext>
              </a:extLst>
            </p:cNvPr>
            <p:cNvSpPr/>
            <p:nvPr/>
          </p:nvSpPr>
          <p:spPr>
            <a:xfrm>
              <a:off x="11426211" y="7616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338AA28-7878-C611-5A08-46C463AFC49F}"/>
                </a:ext>
              </a:extLst>
            </p:cNvPr>
            <p:cNvSpPr/>
            <p:nvPr/>
          </p:nvSpPr>
          <p:spPr>
            <a:xfrm>
              <a:off x="11770063" y="76166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692" y="0"/>
                    <a:pt x="129254" y="0"/>
                  </a:cubicBezTo>
                  <a:cubicBezTo>
                    <a:pt x="57817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E8BFC92-853B-E1AC-9551-E1B8AEF1FE6A}"/>
                </a:ext>
              </a:extLst>
            </p:cNvPr>
            <p:cNvSpPr/>
            <p:nvPr/>
          </p:nvSpPr>
          <p:spPr>
            <a:xfrm>
              <a:off x="11087311" y="415350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4A82D13-7C11-41A1-B631-208872912506}"/>
                </a:ext>
              </a:extLst>
            </p:cNvPr>
            <p:cNvSpPr/>
            <p:nvPr/>
          </p:nvSpPr>
          <p:spPr>
            <a:xfrm>
              <a:off x="11426211" y="415350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3B44483-C9DA-9068-82F6-7B200570104F}"/>
                </a:ext>
              </a:extLst>
            </p:cNvPr>
            <p:cNvSpPr/>
            <p:nvPr/>
          </p:nvSpPr>
          <p:spPr>
            <a:xfrm>
              <a:off x="11770063" y="415350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0827356-8D3C-6ACB-6BB3-6EFC2A70DD26}"/>
                </a:ext>
              </a:extLst>
            </p:cNvPr>
            <p:cNvSpPr/>
            <p:nvPr/>
          </p:nvSpPr>
          <p:spPr>
            <a:xfrm>
              <a:off x="11087311" y="75891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67B284C-FFF7-F0AA-C7C8-39E2932EC7A3}"/>
                </a:ext>
              </a:extLst>
            </p:cNvPr>
            <p:cNvSpPr/>
            <p:nvPr/>
          </p:nvSpPr>
          <p:spPr>
            <a:xfrm>
              <a:off x="11426211" y="75891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08A0F2C-9321-0A1F-9E2A-9D70B6D6B37A}"/>
                </a:ext>
              </a:extLst>
            </p:cNvPr>
            <p:cNvSpPr/>
            <p:nvPr/>
          </p:nvSpPr>
          <p:spPr>
            <a:xfrm>
              <a:off x="11770063" y="758917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FC0D2BC-6A76-0F47-61A3-E525B4063158}"/>
                </a:ext>
              </a:extLst>
            </p:cNvPr>
            <p:cNvSpPr/>
            <p:nvPr/>
          </p:nvSpPr>
          <p:spPr>
            <a:xfrm>
              <a:off x="11087311" y="1098102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354DE99-FE41-36ED-B405-672C3EC43018}"/>
                </a:ext>
              </a:extLst>
            </p:cNvPr>
            <p:cNvSpPr/>
            <p:nvPr/>
          </p:nvSpPr>
          <p:spPr>
            <a:xfrm>
              <a:off x="11426211" y="1098102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A81E5D7-42C1-FC17-E42C-26E56CECCEB6}"/>
                </a:ext>
              </a:extLst>
            </p:cNvPr>
            <p:cNvSpPr/>
            <p:nvPr/>
          </p:nvSpPr>
          <p:spPr>
            <a:xfrm>
              <a:off x="11770063" y="1098102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9903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3AA117-DDBA-DDD1-2465-AB51DDBFD5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54476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19003A-7A97-7517-5AC0-8FD1B6FD4B74}"/>
              </a:ext>
            </a:extLst>
          </p:cNvPr>
          <p:cNvGrpSpPr/>
          <p:nvPr userDrawn="1"/>
        </p:nvGrpSpPr>
        <p:grpSpPr>
          <a:xfrm>
            <a:off x="4162886" y="2532537"/>
            <a:ext cx="3863062" cy="3992210"/>
            <a:chOff x="3027068" y="2047927"/>
            <a:chExt cx="3103043" cy="452589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9FA365-9E2F-4AD1-DFC0-FECA898D3C5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027068" y="2047927"/>
              <a:ext cx="0" cy="4525897"/>
            </a:xfrm>
            <a:prstGeom prst="line">
              <a:avLst/>
            </a:prstGeom>
            <a:noFill/>
            <a:ln w="15875" cap="flat" cmpd="sng" algn="ctr">
              <a:gradFill>
                <a:gsLst>
                  <a:gs pos="0">
                    <a:schemeClr val="accent6"/>
                  </a:gs>
                  <a:gs pos="85000">
                    <a:schemeClr val="accent6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  <a:tailEnd type="none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FEB32B-F0D2-29C8-13D3-909888EBD2A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130111" y="2047927"/>
              <a:ext cx="0" cy="4525897"/>
            </a:xfrm>
            <a:prstGeom prst="line">
              <a:avLst/>
            </a:prstGeom>
            <a:noFill/>
            <a:ln w="15875" cap="flat" cmpd="sng" algn="ctr">
              <a:gradFill>
                <a:gsLst>
                  <a:gs pos="0">
                    <a:schemeClr val="accent6"/>
                  </a:gs>
                  <a:gs pos="85000">
                    <a:schemeClr val="accent6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  <a:tailEnd type="none"/>
            </a:ln>
            <a:effectLst/>
          </p:spPr>
        </p:cxn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B8FB1EA-1ADE-5959-C22F-B547CF4201A2}"/>
              </a:ext>
            </a:extLst>
          </p:cNvPr>
          <p:cNvSpPr/>
          <p:nvPr userDrawn="1"/>
        </p:nvSpPr>
        <p:spPr>
          <a:xfrm>
            <a:off x="581647" y="2784040"/>
            <a:ext cx="685301" cy="685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75D133-28CF-5445-EEFD-41F354CF5ABF}"/>
              </a:ext>
            </a:extLst>
          </p:cNvPr>
          <p:cNvSpPr/>
          <p:nvPr userDrawn="1"/>
        </p:nvSpPr>
        <p:spPr>
          <a:xfrm>
            <a:off x="4522571" y="2784040"/>
            <a:ext cx="685301" cy="685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968C71-799C-9E37-0B35-ACB544D5AFD0}"/>
              </a:ext>
            </a:extLst>
          </p:cNvPr>
          <p:cNvSpPr/>
          <p:nvPr userDrawn="1"/>
        </p:nvSpPr>
        <p:spPr>
          <a:xfrm>
            <a:off x="8374283" y="2784040"/>
            <a:ext cx="685301" cy="685301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FDA543D0-CA3F-20A8-BDA4-4646A8078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6559" y="2876253"/>
            <a:ext cx="2403073" cy="500875"/>
          </a:xfrm>
          <a:noFill/>
        </p:spPr>
        <p:txBody>
          <a:bodyPr wrap="square" tIns="0" bIns="0" rtlCol="0"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E57FB7E2-AA59-D1B9-0BB9-A761E84A42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7490" y="2876253"/>
            <a:ext cx="2403073" cy="500875"/>
          </a:xfrm>
          <a:noFill/>
        </p:spPr>
        <p:txBody>
          <a:bodyPr wrap="square" tIns="0" bIns="0" rtlCol="0"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F4E80265-86A7-017E-B260-10D53A6D48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7728" y="2876253"/>
            <a:ext cx="2403073" cy="500875"/>
          </a:xfrm>
          <a:noFill/>
        </p:spPr>
        <p:txBody>
          <a:bodyPr wrap="square" tIns="0" bIns="0" rtlCol="0"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8E47D6D-FD96-1F28-1889-3092600A1C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1647" y="3659300"/>
            <a:ext cx="3207984" cy="230581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C24C56D-36AC-F7A6-0B4B-6A99156508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7865" y="3659300"/>
            <a:ext cx="3207984" cy="230581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850413-3789-DA75-7314-C599B17F2C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2817" y="3659300"/>
            <a:ext cx="3207984" cy="230581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67303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Dark Ba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EFCDB5-547C-07FC-12FC-C50B6EEC023E}"/>
              </a:ext>
            </a:extLst>
          </p:cNvPr>
          <p:cNvSpPr/>
          <p:nvPr userDrawn="1"/>
        </p:nvSpPr>
        <p:spPr>
          <a:xfrm>
            <a:off x="0" y="4841538"/>
            <a:ext cx="12192000" cy="20201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F65BA3-EA8A-7A62-1865-2C99C6508017}"/>
              </a:ext>
            </a:extLst>
          </p:cNvPr>
          <p:cNvSpPr/>
          <p:nvPr userDrawn="1"/>
        </p:nvSpPr>
        <p:spPr>
          <a:xfrm rot="5400000">
            <a:off x="2083260" y="-413945"/>
            <a:ext cx="3167919" cy="7334440"/>
          </a:xfrm>
          <a:prstGeom prst="rect">
            <a:avLst/>
          </a:prstGeom>
          <a:gradFill>
            <a:gsLst>
              <a:gs pos="32000">
                <a:schemeClr val="bg1">
                  <a:alpha val="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1"/>
          </a:gradFill>
          <a:ln w="61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C44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A9CDE1-1C7C-71EE-C5DF-BED008E3F8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34440" y="66735"/>
            <a:ext cx="4857560" cy="47784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CBB64C2C-52D2-D8F6-E7E9-68539D8FBB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0294" y="5367234"/>
            <a:ext cx="7357221" cy="72108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sz="1400" dirty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C69255-471F-B92B-E5D0-7233C21B5A24}"/>
              </a:ext>
            </a:extLst>
          </p:cNvPr>
          <p:cNvGrpSpPr/>
          <p:nvPr userDrawn="1"/>
        </p:nvGrpSpPr>
        <p:grpSpPr>
          <a:xfrm>
            <a:off x="2220530" y="5144022"/>
            <a:ext cx="425412" cy="275110"/>
            <a:chOff x="8743950" y="1401121"/>
            <a:chExt cx="247152" cy="159831"/>
          </a:xfrm>
          <a:solidFill>
            <a:schemeClr val="bg1"/>
          </a:solidFill>
        </p:grpSpPr>
        <p:sp>
          <p:nvSpPr>
            <p:cNvPr id="24" name="Google Shape;1292;p69">
              <a:extLst>
                <a:ext uri="{FF2B5EF4-FFF2-40B4-BE49-F238E27FC236}">
                  <a16:creationId xmlns:a16="http://schemas.microsoft.com/office/drawing/2014/main" id="{D0DE95B6-B435-F6FC-78E5-77A0959E1E4E}"/>
                </a:ext>
              </a:extLst>
            </p:cNvPr>
            <p:cNvSpPr/>
            <p:nvPr/>
          </p:nvSpPr>
          <p:spPr>
            <a:xfrm>
              <a:off x="8885660" y="1401121"/>
              <a:ext cx="105442" cy="159831"/>
            </a:xfrm>
            <a:custGeom>
              <a:avLst/>
              <a:gdLst/>
              <a:ahLst/>
              <a:cxnLst/>
              <a:rect l="l" t="t" r="r" b="b"/>
              <a:pathLst>
                <a:path w="61235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3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06" y="32187"/>
                    <a:pt x="50262" y="35414"/>
                    <a:pt x="44790" y="40073"/>
                  </a:cubicBezTo>
                  <a:cubicBezTo>
                    <a:pt x="57931" y="42275"/>
                    <a:pt x="67157" y="52823"/>
                    <a:pt x="67157" y="66211"/>
                  </a:cubicBezTo>
                  <a:cubicBezTo>
                    <a:pt x="67157" y="83496"/>
                    <a:pt x="54624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" name="Google Shape;1293;p69">
              <a:extLst>
                <a:ext uri="{FF2B5EF4-FFF2-40B4-BE49-F238E27FC236}">
                  <a16:creationId xmlns:a16="http://schemas.microsoft.com/office/drawing/2014/main" id="{F037F20C-DEFB-49EA-0360-F8802E376A1C}"/>
                </a:ext>
              </a:extLst>
            </p:cNvPr>
            <p:cNvSpPr/>
            <p:nvPr/>
          </p:nvSpPr>
          <p:spPr>
            <a:xfrm>
              <a:off x="8743950" y="1401121"/>
              <a:ext cx="105453" cy="159831"/>
            </a:xfrm>
            <a:custGeom>
              <a:avLst/>
              <a:gdLst/>
              <a:ahLst/>
              <a:cxnLst/>
              <a:rect l="l" t="t" r="r" b="b"/>
              <a:pathLst>
                <a:path w="61241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9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12" y="32187"/>
                    <a:pt x="50262" y="35414"/>
                    <a:pt x="44790" y="40073"/>
                  </a:cubicBezTo>
                  <a:cubicBezTo>
                    <a:pt x="57931" y="42275"/>
                    <a:pt x="67163" y="52823"/>
                    <a:pt x="67163" y="66211"/>
                  </a:cubicBezTo>
                  <a:cubicBezTo>
                    <a:pt x="67163" y="83496"/>
                    <a:pt x="54630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E0415571-F044-D504-7DD2-C30B870F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3" y="388578"/>
            <a:ext cx="6623592" cy="5853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E14E8E-1DCE-15F9-9110-A74354A37BA0}"/>
              </a:ext>
            </a:extLst>
          </p:cNvPr>
          <p:cNvSpPr txBox="1"/>
          <p:nvPr userDrawn="1"/>
        </p:nvSpPr>
        <p:spPr>
          <a:xfrm>
            <a:off x="482602" y="6382402"/>
            <a:ext cx="3475856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B3B5F0EE-7DCA-4AFA-B278-E44AC9A1426A}" type="slidenum">
              <a:rPr lang="en-US" sz="800" b="0" smtClean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‹Nº›</a:t>
            </a:fld>
            <a:r>
              <a:rPr lang="en-US" sz="800" b="0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  |  CONFIDENTIAL. DO NOT DISTRIBUTE.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4488A6F6-CADF-8506-A544-0DB91975BB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35211" y="6390845"/>
            <a:ext cx="875750" cy="220825"/>
          </a:xfrm>
          <a:prstGeom prst="rect">
            <a:avLst/>
          </a:prstGeo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2D4FE2B-8036-CFA5-4CDD-D93760A62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2" y="978197"/>
            <a:ext cx="6623592" cy="39340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53431BE-2A62-E485-E7ED-FFDAB246A64B}"/>
              </a:ext>
            </a:extLst>
          </p:cNvPr>
          <p:cNvGrpSpPr/>
          <p:nvPr userDrawn="1"/>
        </p:nvGrpSpPr>
        <p:grpSpPr>
          <a:xfrm>
            <a:off x="85476" y="5212465"/>
            <a:ext cx="1621440" cy="941260"/>
            <a:chOff x="85476" y="5245120"/>
            <a:chExt cx="1621440" cy="94126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B746C02-06B8-C5E3-B3D0-77F030AC0EF3}"/>
                </a:ext>
              </a:extLst>
            </p:cNvPr>
            <p:cNvSpPr/>
            <p:nvPr/>
          </p:nvSpPr>
          <p:spPr>
            <a:xfrm rot="16200000">
              <a:off x="83095" y="593025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577B739-91B5-E17C-C8B6-0C1A8368AB2E}"/>
                </a:ext>
              </a:extLst>
            </p:cNvPr>
            <p:cNvSpPr/>
            <p:nvPr/>
          </p:nvSpPr>
          <p:spPr>
            <a:xfrm rot="16200000">
              <a:off x="83095" y="559135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7284DC0-1006-ED89-E5B2-0B1485BD66A1}"/>
                </a:ext>
              </a:extLst>
            </p:cNvPr>
            <p:cNvSpPr/>
            <p:nvPr/>
          </p:nvSpPr>
          <p:spPr>
            <a:xfrm rot="16200000">
              <a:off x="83095" y="524750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6A8F95B-0034-1973-1861-75FCBC01FEF6}"/>
                </a:ext>
              </a:extLst>
            </p:cNvPr>
            <p:cNvSpPr/>
            <p:nvPr/>
          </p:nvSpPr>
          <p:spPr>
            <a:xfrm rot="16200000">
              <a:off x="426663" y="5930253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51C35B0-6D43-586D-AE21-27246E0E6062}"/>
                </a:ext>
              </a:extLst>
            </p:cNvPr>
            <p:cNvSpPr/>
            <p:nvPr/>
          </p:nvSpPr>
          <p:spPr>
            <a:xfrm rot="16200000">
              <a:off x="426663" y="5591353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348D13-2949-DB2E-AE78-66B2148C8185}"/>
                </a:ext>
              </a:extLst>
            </p:cNvPr>
            <p:cNvSpPr/>
            <p:nvPr/>
          </p:nvSpPr>
          <p:spPr>
            <a:xfrm rot="16200000">
              <a:off x="426662" y="5247501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09311DB-B93B-2D7C-5981-D493AEE9275E}"/>
                </a:ext>
              </a:extLst>
            </p:cNvPr>
            <p:cNvSpPr/>
            <p:nvPr/>
          </p:nvSpPr>
          <p:spPr>
            <a:xfrm rot="16200000">
              <a:off x="765848" y="5930253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BBC36A-A044-A574-C8EF-F042614EDB97}"/>
                </a:ext>
              </a:extLst>
            </p:cNvPr>
            <p:cNvSpPr/>
            <p:nvPr/>
          </p:nvSpPr>
          <p:spPr>
            <a:xfrm rot="16200000">
              <a:off x="765848" y="5591353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E6AA255-5FD7-63A2-919F-A67F72A6D5CB}"/>
                </a:ext>
              </a:extLst>
            </p:cNvPr>
            <p:cNvSpPr/>
            <p:nvPr/>
          </p:nvSpPr>
          <p:spPr>
            <a:xfrm rot="16200000">
              <a:off x="765847" y="5247501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310175-FB39-25C5-EDDD-00355D3C094E}"/>
                </a:ext>
              </a:extLst>
            </p:cNvPr>
            <p:cNvSpPr/>
            <p:nvPr/>
          </p:nvSpPr>
          <p:spPr>
            <a:xfrm rot="16200000">
              <a:off x="1107223" y="593025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469B3FD-12EB-C10A-F9F0-4137CC8B7184}"/>
                </a:ext>
              </a:extLst>
            </p:cNvPr>
            <p:cNvSpPr/>
            <p:nvPr/>
          </p:nvSpPr>
          <p:spPr>
            <a:xfrm rot="16200000">
              <a:off x="1107223" y="559135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F2A7383-5A8F-A8B8-9E72-9FFB5E0ACE24}"/>
                </a:ext>
              </a:extLst>
            </p:cNvPr>
            <p:cNvSpPr/>
            <p:nvPr/>
          </p:nvSpPr>
          <p:spPr>
            <a:xfrm rot="16200000">
              <a:off x="1107223" y="524750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996A57-97AB-E36F-6236-ADE2FE11552D}"/>
                </a:ext>
              </a:extLst>
            </p:cNvPr>
            <p:cNvSpPr/>
            <p:nvPr/>
          </p:nvSpPr>
          <p:spPr>
            <a:xfrm rot="16200000">
              <a:off x="1450790" y="593025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049B3A8-7D88-094A-CBD2-75D9CB4FDDDC}"/>
                </a:ext>
              </a:extLst>
            </p:cNvPr>
            <p:cNvSpPr/>
            <p:nvPr/>
          </p:nvSpPr>
          <p:spPr>
            <a:xfrm rot="16200000">
              <a:off x="1450790" y="559135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8CD6704-60B1-AA39-A9DA-3C9B6A6E6360}"/>
                </a:ext>
              </a:extLst>
            </p:cNvPr>
            <p:cNvSpPr/>
            <p:nvPr/>
          </p:nvSpPr>
          <p:spPr>
            <a:xfrm rot="16200000">
              <a:off x="1450790" y="524750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92AAEF3-82F0-217F-57F4-8F747D9C6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3" y="1937164"/>
            <a:ext cx="6623592" cy="26756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6498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00F17-4CC3-88B2-DC4B-5EC3B4312D9D}"/>
              </a:ext>
            </a:extLst>
          </p:cNvPr>
          <p:cNvSpPr/>
          <p:nvPr userDrawn="1"/>
        </p:nvSpPr>
        <p:spPr>
          <a:xfrm>
            <a:off x="3175" y="70816"/>
            <a:ext cx="12188825" cy="61182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200" kern="0" dirty="0">
              <a:solidFill>
                <a:srgbClr val="FFFFFF"/>
              </a:solidFill>
              <a:latin typeface="Proxima Nova Rg" panose="02000506030000020004" pitchFamily="50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8EDE33-1462-4B44-91D4-1859755905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804" y="67907"/>
            <a:ext cx="5626195" cy="67900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</a:lstStyle>
          <a:p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947F0674-18E6-4DBA-89E5-A6691643C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4648" y="1530928"/>
            <a:ext cx="4595152" cy="438240"/>
          </a:xfrm>
          <a:noFill/>
        </p:spPr>
        <p:txBody>
          <a:bodyPr wrap="square" t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86B9F08F-418B-4137-BE64-9DDD144B62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24648" y="2000648"/>
            <a:ext cx="4595152" cy="758474"/>
          </a:xfrm>
          <a:noFill/>
        </p:spPr>
        <p:txBody>
          <a:bodyPr wrap="square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BF9025A0-AB52-4A0A-AF48-2F4AA9392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4648" y="3065804"/>
            <a:ext cx="4595152" cy="438240"/>
          </a:xfrm>
          <a:noFill/>
        </p:spPr>
        <p:txBody>
          <a:bodyPr wrap="square" t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B471BB6A-BFC4-49A2-BA50-0AE5FAAA9B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24648" y="3537130"/>
            <a:ext cx="4595152" cy="758474"/>
          </a:xfrm>
          <a:noFill/>
        </p:spPr>
        <p:txBody>
          <a:bodyPr wrap="square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AB50077B-3478-4B4C-B32B-A10D39B85C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2918" y="4602287"/>
            <a:ext cx="4595152" cy="438240"/>
          </a:xfrm>
          <a:noFill/>
        </p:spPr>
        <p:txBody>
          <a:bodyPr wrap="square" t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1" cap="none" baseline="0" smtClean="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39DA4814-7D5E-479B-B73E-99577E590E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22918" y="5072007"/>
            <a:ext cx="4595152" cy="758474"/>
          </a:xfrm>
          <a:noFill/>
        </p:spPr>
        <p:txBody>
          <a:bodyPr wrap="square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smtClean="0">
                <a:latin typeface="+mn-lt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 marL="685800" indent="0">
              <a:buNone/>
              <a:defRPr lang="en-US" smtClean="0">
                <a:solidFill>
                  <a:schemeClr val="tx1"/>
                </a:solidFill>
              </a:defRPr>
            </a:lvl3pPr>
            <a:lvl4pPr marL="1143000" indent="0">
              <a:buNone/>
              <a:defRPr lang="en-US" sz="1800" smtClean="0">
                <a:solidFill>
                  <a:schemeClr val="tx1"/>
                </a:solidFill>
              </a:defRPr>
            </a:lvl4pPr>
            <a:lvl5pPr marL="1600200" indent="0">
              <a:buNone/>
              <a:defRPr lang="en-US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BC4C7-CB06-28E7-8118-F7A9320A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3" y="237066"/>
            <a:ext cx="5800433" cy="8879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382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95FFEA-C8D5-47FA-B2E2-BB166547B0D8}"/>
              </a:ext>
            </a:extLst>
          </p:cNvPr>
          <p:cNvSpPr/>
          <p:nvPr userDrawn="1"/>
        </p:nvSpPr>
        <p:spPr>
          <a:xfrm>
            <a:off x="611282" y="1615876"/>
            <a:ext cx="3484697" cy="415572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3112F1-F695-4C69-9142-6BC6F0DCC8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282" y="1615876"/>
            <a:ext cx="3484697" cy="2219747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EB9ADA9-197E-4596-BF23-F4D57C94E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153" y="4069719"/>
            <a:ext cx="2970954" cy="316053"/>
          </a:xfrm>
        </p:spPr>
        <p:txBody>
          <a:bodyPr anchor="b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01ED0A-6CB0-48BD-8BAE-DE15DEC01B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8153" y="4421916"/>
            <a:ext cx="2970954" cy="118745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155BB-C25E-4E37-8DF4-0133ADCA4EA5}"/>
              </a:ext>
            </a:extLst>
          </p:cNvPr>
          <p:cNvSpPr/>
          <p:nvPr userDrawn="1"/>
        </p:nvSpPr>
        <p:spPr>
          <a:xfrm>
            <a:off x="4353908" y="1615876"/>
            <a:ext cx="3484697" cy="415572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F189C00-22AB-49C6-8429-842BA5EFCE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3908" y="1615876"/>
            <a:ext cx="3484697" cy="2219747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00D426B-420F-4A60-A421-2E0482DAF8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0779" y="4069719"/>
            <a:ext cx="2970954" cy="316053"/>
          </a:xfrm>
        </p:spPr>
        <p:txBody>
          <a:bodyPr anchor="b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92E8F25-6D47-4859-959B-C3A8396557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10779" y="4421916"/>
            <a:ext cx="2970954" cy="118745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8F9776-1085-463C-9EAE-D0E741B7665D}"/>
              </a:ext>
            </a:extLst>
          </p:cNvPr>
          <p:cNvSpPr/>
          <p:nvPr userDrawn="1"/>
        </p:nvSpPr>
        <p:spPr>
          <a:xfrm>
            <a:off x="8094022" y="1615876"/>
            <a:ext cx="3484697" cy="415572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3A6979A5-73AB-4AC5-B69C-574450E2BD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94022" y="1615876"/>
            <a:ext cx="3484697" cy="2219747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EEA9A24-E384-4D09-BF98-E3F3024DC5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50893" y="4069719"/>
            <a:ext cx="2970954" cy="316053"/>
          </a:xfrm>
        </p:spPr>
        <p:txBody>
          <a:bodyPr anchor="b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2B8F1D6-E731-47C4-8BEB-E2645A4E84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50893" y="4421916"/>
            <a:ext cx="2970954" cy="118745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950F434-4A0C-5E5C-94D4-DECF95DC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35812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F76D62-269F-417C-9B29-2AB2DC784766}"/>
              </a:ext>
            </a:extLst>
          </p:cNvPr>
          <p:cNvSpPr/>
          <p:nvPr userDrawn="1"/>
        </p:nvSpPr>
        <p:spPr>
          <a:xfrm>
            <a:off x="611281" y="1615872"/>
            <a:ext cx="5357011" cy="415572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8863D6-C44D-4962-9915-84A878E5D233}"/>
              </a:ext>
            </a:extLst>
          </p:cNvPr>
          <p:cNvSpPr/>
          <p:nvPr userDrawn="1"/>
        </p:nvSpPr>
        <p:spPr>
          <a:xfrm>
            <a:off x="6221127" y="1615872"/>
            <a:ext cx="5357011" cy="415572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672119F-08EF-45F0-8763-FC07E955FB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281" y="1615872"/>
            <a:ext cx="5357011" cy="2219747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80686F5-DE0D-4F73-975F-63D8DF1887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1127" y="1615872"/>
            <a:ext cx="5357011" cy="2219747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BF143F9-0758-4428-A74F-53FE7F5260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7570" y="4069719"/>
            <a:ext cx="4864432" cy="316053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8E1666-79A1-488C-A979-AB9E1ECE29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7570" y="4421916"/>
            <a:ext cx="4864432" cy="118745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D8D051-A20A-4EB5-828C-3CFF8BBB79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7416" y="4069719"/>
            <a:ext cx="4864432" cy="316053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9B4872-F465-482D-90D4-2C9C4DC8CB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67416" y="4421916"/>
            <a:ext cx="4864432" cy="118745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78A04A4-ADB5-0A5E-68EE-CC02F6CEF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709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81DD9-DD8F-4262-6B5B-5FA7EA41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0FA50FF6-19C1-22C5-7D29-D49833F34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73425" y="1679071"/>
            <a:ext cx="1870445" cy="3141980"/>
          </a:xfrm>
        </p:spPr>
        <p:txBody>
          <a:bodyPr anchor="ctr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8D996704-E0FC-6751-6F50-D587425CAC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1516" y="1679071"/>
            <a:ext cx="1870445" cy="3141980"/>
          </a:xfrm>
        </p:spPr>
        <p:txBody>
          <a:bodyPr anchor="ctr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F00CFAC2-E5D9-D367-673E-659D84911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8499" y="1679071"/>
            <a:ext cx="1870445" cy="3141980"/>
          </a:xfrm>
        </p:spPr>
        <p:txBody>
          <a:bodyPr anchor="ctr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oogle Shape;1266;p69">
            <a:extLst>
              <a:ext uri="{FF2B5EF4-FFF2-40B4-BE49-F238E27FC236}">
                <a16:creationId xmlns:a16="http://schemas.microsoft.com/office/drawing/2014/main" id="{A5EE09B5-C956-1792-A0BA-EF3E8F1DC91E}"/>
              </a:ext>
            </a:extLst>
          </p:cNvPr>
          <p:cNvGrpSpPr/>
          <p:nvPr userDrawn="1"/>
        </p:nvGrpSpPr>
        <p:grpSpPr>
          <a:xfrm>
            <a:off x="627381" y="1500012"/>
            <a:ext cx="1743311" cy="146944"/>
            <a:chOff x="2580395" y="5445584"/>
            <a:chExt cx="1101208" cy="92821"/>
          </a:xfrm>
          <a:solidFill>
            <a:schemeClr val="accent1"/>
          </a:solidFill>
        </p:grpSpPr>
        <p:sp>
          <p:nvSpPr>
            <p:cNvPr id="7" name="Google Shape;1267;p69">
              <a:extLst>
                <a:ext uri="{FF2B5EF4-FFF2-40B4-BE49-F238E27FC236}">
                  <a16:creationId xmlns:a16="http://schemas.microsoft.com/office/drawing/2014/main" id="{DAFAEA69-CB4F-71B4-F9D1-DCE36103F1AB}"/>
                </a:ext>
              </a:extLst>
            </p:cNvPr>
            <p:cNvSpPr/>
            <p:nvPr/>
          </p:nvSpPr>
          <p:spPr>
            <a:xfrm>
              <a:off x="2832783" y="5445584"/>
              <a:ext cx="61235" cy="92821"/>
            </a:xfrm>
            <a:custGeom>
              <a:avLst/>
              <a:gdLst/>
              <a:ahLst/>
              <a:cxnLst/>
              <a:rect l="l" t="t" r="r" b="b"/>
              <a:pathLst>
                <a:path w="61235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3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06" y="32187"/>
                    <a:pt x="50262" y="35414"/>
                    <a:pt x="44790" y="40073"/>
                  </a:cubicBezTo>
                  <a:cubicBezTo>
                    <a:pt x="57931" y="42275"/>
                    <a:pt x="67157" y="52823"/>
                    <a:pt x="67157" y="66211"/>
                  </a:cubicBezTo>
                  <a:cubicBezTo>
                    <a:pt x="67157" y="83496"/>
                    <a:pt x="54624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" name="Google Shape;1268;p69">
              <a:extLst>
                <a:ext uri="{FF2B5EF4-FFF2-40B4-BE49-F238E27FC236}">
                  <a16:creationId xmlns:a16="http://schemas.microsoft.com/office/drawing/2014/main" id="{EF1AF770-5E50-9D3B-C39D-A54D437C1BE8}"/>
                </a:ext>
              </a:extLst>
            </p:cNvPr>
            <p:cNvSpPr/>
            <p:nvPr/>
          </p:nvSpPr>
          <p:spPr>
            <a:xfrm>
              <a:off x="2750484" y="5445584"/>
              <a:ext cx="61241" cy="92821"/>
            </a:xfrm>
            <a:custGeom>
              <a:avLst/>
              <a:gdLst/>
              <a:ahLst/>
              <a:cxnLst/>
              <a:rect l="l" t="t" r="r" b="b"/>
              <a:pathLst>
                <a:path w="61241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9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12" y="32187"/>
                    <a:pt x="50262" y="35414"/>
                    <a:pt x="44790" y="40073"/>
                  </a:cubicBezTo>
                  <a:cubicBezTo>
                    <a:pt x="57931" y="42275"/>
                    <a:pt x="67163" y="52823"/>
                    <a:pt x="67163" y="66211"/>
                  </a:cubicBezTo>
                  <a:cubicBezTo>
                    <a:pt x="67163" y="83496"/>
                    <a:pt x="54630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" name="Google Shape;1269;p69">
              <a:extLst>
                <a:ext uri="{FF2B5EF4-FFF2-40B4-BE49-F238E27FC236}">
                  <a16:creationId xmlns:a16="http://schemas.microsoft.com/office/drawing/2014/main" id="{3D8FE626-D8CE-00B8-D0F7-305AB489DABE}"/>
                </a:ext>
              </a:extLst>
            </p:cNvPr>
            <p:cNvSpPr/>
            <p:nvPr/>
          </p:nvSpPr>
          <p:spPr>
            <a:xfrm>
              <a:off x="2580395" y="5489863"/>
              <a:ext cx="112743" cy="19710"/>
            </a:xfrm>
            <a:custGeom>
              <a:avLst/>
              <a:gdLst/>
              <a:ahLst/>
              <a:cxnLst/>
              <a:rect l="l" t="t" r="r" b="b"/>
              <a:pathLst>
                <a:path w="112743" h="19710" extrusionOk="0">
                  <a:moveTo>
                    <a:pt x="0" y="0"/>
                  </a:moveTo>
                  <a:lnTo>
                    <a:pt x="112743" y="0"/>
                  </a:lnTo>
                  <a:lnTo>
                    <a:pt x="112743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" name="Google Shape;1270;p69">
              <a:extLst>
                <a:ext uri="{FF2B5EF4-FFF2-40B4-BE49-F238E27FC236}">
                  <a16:creationId xmlns:a16="http://schemas.microsoft.com/office/drawing/2014/main" id="{1A1EB030-75ED-FE57-23D1-463C6C2ADB6B}"/>
                </a:ext>
              </a:extLst>
            </p:cNvPr>
            <p:cNvSpPr/>
            <p:nvPr/>
          </p:nvSpPr>
          <p:spPr>
            <a:xfrm>
              <a:off x="2951818" y="5489863"/>
              <a:ext cx="729785" cy="19710"/>
            </a:xfrm>
            <a:custGeom>
              <a:avLst/>
              <a:gdLst/>
              <a:ahLst/>
              <a:cxnLst/>
              <a:rect l="l" t="t" r="r" b="b"/>
              <a:pathLst>
                <a:path w="729785" h="19710" extrusionOk="0">
                  <a:moveTo>
                    <a:pt x="0" y="0"/>
                  </a:moveTo>
                  <a:lnTo>
                    <a:pt x="729785" y="0"/>
                  </a:lnTo>
                  <a:lnTo>
                    <a:pt x="729785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1" name="Google Shape;1271;p69">
            <a:extLst>
              <a:ext uri="{FF2B5EF4-FFF2-40B4-BE49-F238E27FC236}">
                <a16:creationId xmlns:a16="http://schemas.microsoft.com/office/drawing/2014/main" id="{6D6A5987-4FC5-990D-60AA-9AAE8C541944}"/>
              </a:ext>
            </a:extLst>
          </p:cNvPr>
          <p:cNvGrpSpPr/>
          <p:nvPr userDrawn="1"/>
        </p:nvGrpSpPr>
        <p:grpSpPr>
          <a:xfrm>
            <a:off x="627376" y="4832666"/>
            <a:ext cx="1743321" cy="146944"/>
            <a:chOff x="2580395" y="6384514"/>
            <a:chExt cx="1101214" cy="92821"/>
          </a:xfrm>
          <a:solidFill>
            <a:schemeClr val="accent1"/>
          </a:solidFill>
        </p:grpSpPr>
        <p:sp>
          <p:nvSpPr>
            <p:cNvPr id="12" name="Google Shape;1272;p69">
              <a:extLst>
                <a:ext uri="{FF2B5EF4-FFF2-40B4-BE49-F238E27FC236}">
                  <a16:creationId xmlns:a16="http://schemas.microsoft.com/office/drawing/2014/main" id="{1420C68B-96FB-1CDF-5B08-9B2C980BDE98}"/>
                </a:ext>
              </a:extLst>
            </p:cNvPr>
            <p:cNvSpPr/>
            <p:nvPr/>
          </p:nvSpPr>
          <p:spPr>
            <a:xfrm>
              <a:off x="3368010" y="6384514"/>
              <a:ext cx="61223" cy="92821"/>
            </a:xfrm>
            <a:custGeom>
              <a:avLst/>
              <a:gdLst/>
              <a:ahLst/>
              <a:cxnLst/>
              <a:rect l="l" t="t" r="r" b="b"/>
              <a:pathLst>
                <a:path w="61223" h="92821" extrusionOk="0">
                  <a:moveTo>
                    <a:pt x="6330" y="69208"/>
                  </a:moveTo>
                  <a:lnTo>
                    <a:pt x="7459" y="68954"/>
                  </a:lnTo>
                  <a:cubicBezTo>
                    <a:pt x="15972" y="67018"/>
                    <a:pt x="22815" y="63798"/>
                    <a:pt x="28287" y="59139"/>
                  </a:cubicBezTo>
                  <a:cubicBezTo>
                    <a:pt x="15146" y="56930"/>
                    <a:pt x="5921" y="46383"/>
                    <a:pt x="5921" y="32994"/>
                  </a:cubicBezTo>
                  <a:cubicBezTo>
                    <a:pt x="5921" y="15728"/>
                    <a:pt x="18453" y="3213"/>
                    <a:pt x="35701" y="3213"/>
                  </a:cubicBezTo>
                  <a:cubicBezTo>
                    <a:pt x="55381" y="3213"/>
                    <a:pt x="67144" y="20871"/>
                    <a:pt x="67144" y="37957"/>
                  </a:cubicBezTo>
                  <a:cubicBezTo>
                    <a:pt x="67144" y="67483"/>
                    <a:pt x="37432" y="89334"/>
                    <a:pt x="8080" y="95657"/>
                  </a:cubicBezTo>
                  <a:lnTo>
                    <a:pt x="6318" y="960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" name="Google Shape;1273;p69">
              <a:extLst>
                <a:ext uri="{FF2B5EF4-FFF2-40B4-BE49-F238E27FC236}">
                  <a16:creationId xmlns:a16="http://schemas.microsoft.com/office/drawing/2014/main" id="{58189CF6-AD3E-AF7F-FC34-8BC81CF627CE}"/>
                </a:ext>
              </a:extLst>
            </p:cNvPr>
            <p:cNvSpPr/>
            <p:nvPr/>
          </p:nvSpPr>
          <p:spPr>
            <a:xfrm>
              <a:off x="3450272" y="6384514"/>
              <a:ext cx="61223" cy="92821"/>
            </a:xfrm>
            <a:custGeom>
              <a:avLst/>
              <a:gdLst/>
              <a:ahLst/>
              <a:cxnLst/>
              <a:rect l="l" t="t" r="r" b="b"/>
              <a:pathLst>
                <a:path w="61223" h="92821" extrusionOk="0">
                  <a:moveTo>
                    <a:pt x="6330" y="69208"/>
                  </a:moveTo>
                  <a:lnTo>
                    <a:pt x="7466" y="68954"/>
                  </a:lnTo>
                  <a:cubicBezTo>
                    <a:pt x="15972" y="67018"/>
                    <a:pt x="22821" y="63798"/>
                    <a:pt x="28293" y="59139"/>
                  </a:cubicBezTo>
                  <a:cubicBezTo>
                    <a:pt x="15153" y="56930"/>
                    <a:pt x="5921" y="46383"/>
                    <a:pt x="5921" y="32994"/>
                  </a:cubicBezTo>
                  <a:cubicBezTo>
                    <a:pt x="5921" y="15728"/>
                    <a:pt x="18453" y="3213"/>
                    <a:pt x="35701" y="3213"/>
                  </a:cubicBezTo>
                  <a:cubicBezTo>
                    <a:pt x="55381" y="3213"/>
                    <a:pt x="67144" y="20871"/>
                    <a:pt x="67144" y="37957"/>
                  </a:cubicBezTo>
                  <a:cubicBezTo>
                    <a:pt x="67144" y="67483"/>
                    <a:pt x="37426" y="89334"/>
                    <a:pt x="8074" y="95657"/>
                  </a:cubicBezTo>
                  <a:lnTo>
                    <a:pt x="6312" y="960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" name="Google Shape;1274;p69">
              <a:extLst>
                <a:ext uri="{FF2B5EF4-FFF2-40B4-BE49-F238E27FC236}">
                  <a16:creationId xmlns:a16="http://schemas.microsoft.com/office/drawing/2014/main" id="{144F07DD-DC5A-79D0-2369-75E3AACE20BC}"/>
                </a:ext>
              </a:extLst>
            </p:cNvPr>
            <p:cNvSpPr/>
            <p:nvPr/>
          </p:nvSpPr>
          <p:spPr>
            <a:xfrm>
              <a:off x="3568866" y="6413326"/>
              <a:ext cx="112743" cy="19710"/>
            </a:xfrm>
            <a:custGeom>
              <a:avLst/>
              <a:gdLst/>
              <a:ahLst/>
              <a:cxnLst/>
              <a:rect l="l" t="t" r="r" b="b"/>
              <a:pathLst>
                <a:path w="112743" h="19710" extrusionOk="0">
                  <a:moveTo>
                    <a:pt x="0" y="0"/>
                  </a:moveTo>
                  <a:lnTo>
                    <a:pt x="112743" y="0"/>
                  </a:lnTo>
                  <a:lnTo>
                    <a:pt x="112743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" name="Google Shape;1275;p69">
              <a:extLst>
                <a:ext uri="{FF2B5EF4-FFF2-40B4-BE49-F238E27FC236}">
                  <a16:creationId xmlns:a16="http://schemas.microsoft.com/office/drawing/2014/main" id="{3448DA9E-51BC-7001-6A25-CE687B919CFB}"/>
                </a:ext>
              </a:extLst>
            </p:cNvPr>
            <p:cNvSpPr/>
            <p:nvPr/>
          </p:nvSpPr>
          <p:spPr>
            <a:xfrm>
              <a:off x="2580395" y="6413326"/>
              <a:ext cx="729785" cy="19710"/>
            </a:xfrm>
            <a:custGeom>
              <a:avLst/>
              <a:gdLst/>
              <a:ahLst/>
              <a:cxnLst/>
              <a:rect l="l" t="t" r="r" b="b"/>
              <a:pathLst>
                <a:path w="729785" h="19710" extrusionOk="0">
                  <a:moveTo>
                    <a:pt x="0" y="0"/>
                  </a:moveTo>
                  <a:lnTo>
                    <a:pt x="729785" y="0"/>
                  </a:lnTo>
                  <a:lnTo>
                    <a:pt x="729785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6" name="Google Shape;1279;p69">
            <a:extLst>
              <a:ext uri="{FF2B5EF4-FFF2-40B4-BE49-F238E27FC236}">
                <a16:creationId xmlns:a16="http://schemas.microsoft.com/office/drawing/2014/main" id="{A931467F-0CA1-C827-2DEA-3CFBA526FD1C}"/>
              </a:ext>
            </a:extLst>
          </p:cNvPr>
          <p:cNvGrpSpPr/>
          <p:nvPr userDrawn="1"/>
        </p:nvGrpSpPr>
        <p:grpSpPr>
          <a:xfrm>
            <a:off x="3433579" y="1500012"/>
            <a:ext cx="1743311" cy="146944"/>
            <a:chOff x="2580395" y="5445584"/>
            <a:chExt cx="1101208" cy="92821"/>
          </a:xfrm>
          <a:solidFill>
            <a:schemeClr val="accent1"/>
          </a:solidFill>
        </p:grpSpPr>
        <p:sp>
          <p:nvSpPr>
            <p:cNvPr id="17" name="Google Shape;1280;p69">
              <a:extLst>
                <a:ext uri="{FF2B5EF4-FFF2-40B4-BE49-F238E27FC236}">
                  <a16:creationId xmlns:a16="http://schemas.microsoft.com/office/drawing/2014/main" id="{7E0DD8C0-C3B4-0BFA-706C-4B1FE9EEA5B6}"/>
                </a:ext>
              </a:extLst>
            </p:cNvPr>
            <p:cNvSpPr/>
            <p:nvPr/>
          </p:nvSpPr>
          <p:spPr>
            <a:xfrm>
              <a:off x="2832783" y="5445584"/>
              <a:ext cx="61235" cy="92821"/>
            </a:xfrm>
            <a:custGeom>
              <a:avLst/>
              <a:gdLst/>
              <a:ahLst/>
              <a:cxnLst/>
              <a:rect l="l" t="t" r="r" b="b"/>
              <a:pathLst>
                <a:path w="61235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3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06" y="32187"/>
                    <a:pt x="50262" y="35414"/>
                    <a:pt x="44790" y="40073"/>
                  </a:cubicBezTo>
                  <a:cubicBezTo>
                    <a:pt x="57931" y="42275"/>
                    <a:pt x="67157" y="52823"/>
                    <a:pt x="67157" y="66211"/>
                  </a:cubicBezTo>
                  <a:cubicBezTo>
                    <a:pt x="67157" y="83496"/>
                    <a:pt x="54624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" name="Google Shape;1281;p69">
              <a:extLst>
                <a:ext uri="{FF2B5EF4-FFF2-40B4-BE49-F238E27FC236}">
                  <a16:creationId xmlns:a16="http://schemas.microsoft.com/office/drawing/2014/main" id="{E397250D-8AA9-F59A-EE88-DBBA9A8C96AD}"/>
                </a:ext>
              </a:extLst>
            </p:cNvPr>
            <p:cNvSpPr/>
            <p:nvPr/>
          </p:nvSpPr>
          <p:spPr>
            <a:xfrm>
              <a:off x="2750484" y="5445584"/>
              <a:ext cx="61241" cy="92821"/>
            </a:xfrm>
            <a:custGeom>
              <a:avLst/>
              <a:gdLst/>
              <a:ahLst/>
              <a:cxnLst/>
              <a:rect l="l" t="t" r="r" b="b"/>
              <a:pathLst>
                <a:path w="61241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9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12" y="32187"/>
                    <a:pt x="50262" y="35414"/>
                    <a:pt x="44790" y="40073"/>
                  </a:cubicBezTo>
                  <a:cubicBezTo>
                    <a:pt x="57931" y="42275"/>
                    <a:pt x="67163" y="52823"/>
                    <a:pt x="67163" y="66211"/>
                  </a:cubicBezTo>
                  <a:cubicBezTo>
                    <a:pt x="67163" y="83496"/>
                    <a:pt x="54630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" name="Google Shape;1282;p69">
              <a:extLst>
                <a:ext uri="{FF2B5EF4-FFF2-40B4-BE49-F238E27FC236}">
                  <a16:creationId xmlns:a16="http://schemas.microsoft.com/office/drawing/2014/main" id="{0D1C5464-EBAF-88D2-479A-A60BAE5A8508}"/>
                </a:ext>
              </a:extLst>
            </p:cNvPr>
            <p:cNvSpPr/>
            <p:nvPr/>
          </p:nvSpPr>
          <p:spPr>
            <a:xfrm>
              <a:off x="2580395" y="5489863"/>
              <a:ext cx="112743" cy="19710"/>
            </a:xfrm>
            <a:custGeom>
              <a:avLst/>
              <a:gdLst/>
              <a:ahLst/>
              <a:cxnLst/>
              <a:rect l="l" t="t" r="r" b="b"/>
              <a:pathLst>
                <a:path w="112743" h="19710" extrusionOk="0">
                  <a:moveTo>
                    <a:pt x="0" y="0"/>
                  </a:moveTo>
                  <a:lnTo>
                    <a:pt x="112743" y="0"/>
                  </a:lnTo>
                  <a:lnTo>
                    <a:pt x="112743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" name="Google Shape;1283;p69">
              <a:extLst>
                <a:ext uri="{FF2B5EF4-FFF2-40B4-BE49-F238E27FC236}">
                  <a16:creationId xmlns:a16="http://schemas.microsoft.com/office/drawing/2014/main" id="{765F6B8C-3BA3-77BE-C268-3374C78E087A}"/>
                </a:ext>
              </a:extLst>
            </p:cNvPr>
            <p:cNvSpPr/>
            <p:nvPr/>
          </p:nvSpPr>
          <p:spPr>
            <a:xfrm>
              <a:off x="2951818" y="5489863"/>
              <a:ext cx="729785" cy="19710"/>
            </a:xfrm>
            <a:custGeom>
              <a:avLst/>
              <a:gdLst/>
              <a:ahLst/>
              <a:cxnLst/>
              <a:rect l="l" t="t" r="r" b="b"/>
              <a:pathLst>
                <a:path w="729785" h="19710" extrusionOk="0">
                  <a:moveTo>
                    <a:pt x="0" y="0"/>
                  </a:moveTo>
                  <a:lnTo>
                    <a:pt x="729785" y="0"/>
                  </a:lnTo>
                  <a:lnTo>
                    <a:pt x="729785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1" name="Google Shape;1284;p69">
            <a:extLst>
              <a:ext uri="{FF2B5EF4-FFF2-40B4-BE49-F238E27FC236}">
                <a16:creationId xmlns:a16="http://schemas.microsoft.com/office/drawing/2014/main" id="{3919AD73-2830-71BF-529F-358C8AD430BB}"/>
              </a:ext>
            </a:extLst>
          </p:cNvPr>
          <p:cNvGrpSpPr/>
          <p:nvPr userDrawn="1"/>
        </p:nvGrpSpPr>
        <p:grpSpPr>
          <a:xfrm>
            <a:off x="3433574" y="4832666"/>
            <a:ext cx="1743321" cy="146944"/>
            <a:chOff x="2580395" y="6384514"/>
            <a:chExt cx="1101214" cy="92821"/>
          </a:xfrm>
          <a:solidFill>
            <a:schemeClr val="accent1"/>
          </a:solidFill>
        </p:grpSpPr>
        <p:sp>
          <p:nvSpPr>
            <p:cNvPr id="22" name="Google Shape;1285;p69">
              <a:extLst>
                <a:ext uri="{FF2B5EF4-FFF2-40B4-BE49-F238E27FC236}">
                  <a16:creationId xmlns:a16="http://schemas.microsoft.com/office/drawing/2014/main" id="{0582F81D-6D1A-8DD7-23A1-A9B3B2B822BC}"/>
                </a:ext>
              </a:extLst>
            </p:cNvPr>
            <p:cNvSpPr/>
            <p:nvPr/>
          </p:nvSpPr>
          <p:spPr>
            <a:xfrm>
              <a:off x="3368010" y="6384514"/>
              <a:ext cx="61223" cy="92821"/>
            </a:xfrm>
            <a:custGeom>
              <a:avLst/>
              <a:gdLst/>
              <a:ahLst/>
              <a:cxnLst/>
              <a:rect l="l" t="t" r="r" b="b"/>
              <a:pathLst>
                <a:path w="61223" h="92821" extrusionOk="0">
                  <a:moveTo>
                    <a:pt x="6330" y="69208"/>
                  </a:moveTo>
                  <a:lnTo>
                    <a:pt x="7459" y="68954"/>
                  </a:lnTo>
                  <a:cubicBezTo>
                    <a:pt x="15972" y="67018"/>
                    <a:pt x="22815" y="63798"/>
                    <a:pt x="28287" y="59139"/>
                  </a:cubicBezTo>
                  <a:cubicBezTo>
                    <a:pt x="15146" y="56930"/>
                    <a:pt x="5921" y="46383"/>
                    <a:pt x="5921" y="32994"/>
                  </a:cubicBezTo>
                  <a:cubicBezTo>
                    <a:pt x="5921" y="15728"/>
                    <a:pt x="18453" y="3213"/>
                    <a:pt x="35701" y="3213"/>
                  </a:cubicBezTo>
                  <a:cubicBezTo>
                    <a:pt x="55381" y="3213"/>
                    <a:pt x="67144" y="20871"/>
                    <a:pt x="67144" y="37957"/>
                  </a:cubicBezTo>
                  <a:cubicBezTo>
                    <a:pt x="67144" y="67483"/>
                    <a:pt x="37432" y="89334"/>
                    <a:pt x="8080" y="95657"/>
                  </a:cubicBezTo>
                  <a:lnTo>
                    <a:pt x="6318" y="960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" name="Google Shape;1286;p69">
              <a:extLst>
                <a:ext uri="{FF2B5EF4-FFF2-40B4-BE49-F238E27FC236}">
                  <a16:creationId xmlns:a16="http://schemas.microsoft.com/office/drawing/2014/main" id="{35BB61AE-C46D-A965-80D7-C0AE59B678BF}"/>
                </a:ext>
              </a:extLst>
            </p:cNvPr>
            <p:cNvSpPr/>
            <p:nvPr/>
          </p:nvSpPr>
          <p:spPr>
            <a:xfrm>
              <a:off x="3450272" y="6384514"/>
              <a:ext cx="61223" cy="92821"/>
            </a:xfrm>
            <a:custGeom>
              <a:avLst/>
              <a:gdLst/>
              <a:ahLst/>
              <a:cxnLst/>
              <a:rect l="l" t="t" r="r" b="b"/>
              <a:pathLst>
                <a:path w="61223" h="92821" extrusionOk="0">
                  <a:moveTo>
                    <a:pt x="6330" y="69208"/>
                  </a:moveTo>
                  <a:lnTo>
                    <a:pt x="7466" y="68954"/>
                  </a:lnTo>
                  <a:cubicBezTo>
                    <a:pt x="15972" y="67018"/>
                    <a:pt x="22821" y="63798"/>
                    <a:pt x="28293" y="59139"/>
                  </a:cubicBezTo>
                  <a:cubicBezTo>
                    <a:pt x="15153" y="56930"/>
                    <a:pt x="5921" y="46383"/>
                    <a:pt x="5921" y="32994"/>
                  </a:cubicBezTo>
                  <a:cubicBezTo>
                    <a:pt x="5921" y="15728"/>
                    <a:pt x="18453" y="3213"/>
                    <a:pt x="35701" y="3213"/>
                  </a:cubicBezTo>
                  <a:cubicBezTo>
                    <a:pt x="55381" y="3213"/>
                    <a:pt x="67144" y="20871"/>
                    <a:pt x="67144" y="37957"/>
                  </a:cubicBezTo>
                  <a:cubicBezTo>
                    <a:pt x="67144" y="67483"/>
                    <a:pt x="37426" y="89334"/>
                    <a:pt x="8074" y="95657"/>
                  </a:cubicBezTo>
                  <a:lnTo>
                    <a:pt x="6312" y="960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" name="Google Shape;1287;p69">
              <a:extLst>
                <a:ext uri="{FF2B5EF4-FFF2-40B4-BE49-F238E27FC236}">
                  <a16:creationId xmlns:a16="http://schemas.microsoft.com/office/drawing/2014/main" id="{95532079-79EC-AC84-909A-6BE1892B00A2}"/>
                </a:ext>
              </a:extLst>
            </p:cNvPr>
            <p:cNvSpPr/>
            <p:nvPr/>
          </p:nvSpPr>
          <p:spPr>
            <a:xfrm>
              <a:off x="3568866" y="6413326"/>
              <a:ext cx="112743" cy="19710"/>
            </a:xfrm>
            <a:custGeom>
              <a:avLst/>
              <a:gdLst/>
              <a:ahLst/>
              <a:cxnLst/>
              <a:rect l="l" t="t" r="r" b="b"/>
              <a:pathLst>
                <a:path w="112743" h="19710" extrusionOk="0">
                  <a:moveTo>
                    <a:pt x="0" y="0"/>
                  </a:moveTo>
                  <a:lnTo>
                    <a:pt x="112743" y="0"/>
                  </a:lnTo>
                  <a:lnTo>
                    <a:pt x="112743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" name="Google Shape;1288;p69">
              <a:extLst>
                <a:ext uri="{FF2B5EF4-FFF2-40B4-BE49-F238E27FC236}">
                  <a16:creationId xmlns:a16="http://schemas.microsoft.com/office/drawing/2014/main" id="{A806AA64-BFFC-5399-B2FE-DFF77366D216}"/>
                </a:ext>
              </a:extLst>
            </p:cNvPr>
            <p:cNvSpPr/>
            <p:nvPr/>
          </p:nvSpPr>
          <p:spPr>
            <a:xfrm>
              <a:off x="2580395" y="6413326"/>
              <a:ext cx="729785" cy="19710"/>
            </a:xfrm>
            <a:custGeom>
              <a:avLst/>
              <a:gdLst/>
              <a:ahLst/>
              <a:cxnLst/>
              <a:rect l="l" t="t" r="r" b="b"/>
              <a:pathLst>
                <a:path w="729785" h="19710" extrusionOk="0">
                  <a:moveTo>
                    <a:pt x="0" y="0"/>
                  </a:moveTo>
                  <a:lnTo>
                    <a:pt x="729785" y="0"/>
                  </a:lnTo>
                  <a:lnTo>
                    <a:pt x="729785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6" name="Google Shape;1291;p69">
            <a:extLst>
              <a:ext uri="{FF2B5EF4-FFF2-40B4-BE49-F238E27FC236}">
                <a16:creationId xmlns:a16="http://schemas.microsoft.com/office/drawing/2014/main" id="{15FF52B9-F782-0AC1-1AD8-F3AF61DB3D8F}"/>
              </a:ext>
            </a:extLst>
          </p:cNvPr>
          <p:cNvGrpSpPr/>
          <p:nvPr userDrawn="1"/>
        </p:nvGrpSpPr>
        <p:grpSpPr>
          <a:xfrm>
            <a:off x="6239777" y="1500012"/>
            <a:ext cx="1743311" cy="146944"/>
            <a:chOff x="2580395" y="5445584"/>
            <a:chExt cx="1101208" cy="92821"/>
          </a:xfrm>
          <a:solidFill>
            <a:schemeClr val="accent1"/>
          </a:solidFill>
        </p:grpSpPr>
        <p:sp>
          <p:nvSpPr>
            <p:cNvPr id="27" name="Google Shape;1292;p69">
              <a:extLst>
                <a:ext uri="{FF2B5EF4-FFF2-40B4-BE49-F238E27FC236}">
                  <a16:creationId xmlns:a16="http://schemas.microsoft.com/office/drawing/2014/main" id="{17BB921E-944F-0646-C504-1CE19DD5FA83}"/>
                </a:ext>
              </a:extLst>
            </p:cNvPr>
            <p:cNvSpPr/>
            <p:nvPr/>
          </p:nvSpPr>
          <p:spPr>
            <a:xfrm>
              <a:off x="2832783" y="5445584"/>
              <a:ext cx="61235" cy="92821"/>
            </a:xfrm>
            <a:custGeom>
              <a:avLst/>
              <a:gdLst/>
              <a:ahLst/>
              <a:cxnLst/>
              <a:rect l="l" t="t" r="r" b="b"/>
              <a:pathLst>
                <a:path w="61235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3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06" y="32187"/>
                    <a:pt x="50262" y="35414"/>
                    <a:pt x="44790" y="40073"/>
                  </a:cubicBezTo>
                  <a:cubicBezTo>
                    <a:pt x="57931" y="42275"/>
                    <a:pt x="67157" y="52823"/>
                    <a:pt x="67157" y="66211"/>
                  </a:cubicBezTo>
                  <a:cubicBezTo>
                    <a:pt x="67157" y="83496"/>
                    <a:pt x="54624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" name="Google Shape;1293;p69">
              <a:extLst>
                <a:ext uri="{FF2B5EF4-FFF2-40B4-BE49-F238E27FC236}">
                  <a16:creationId xmlns:a16="http://schemas.microsoft.com/office/drawing/2014/main" id="{A0274EF0-933F-43B6-F73A-A4C05ED59CC3}"/>
                </a:ext>
              </a:extLst>
            </p:cNvPr>
            <p:cNvSpPr/>
            <p:nvPr/>
          </p:nvSpPr>
          <p:spPr>
            <a:xfrm>
              <a:off x="2750484" y="5445584"/>
              <a:ext cx="61241" cy="92821"/>
            </a:xfrm>
            <a:custGeom>
              <a:avLst/>
              <a:gdLst/>
              <a:ahLst/>
              <a:cxnLst/>
              <a:rect l="l" t="t" r="r" b="b"/>
              <a:pathLst>
                <a:path w="61241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9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12" y="32187"/>
                    <a:pt x="50262" y="35414"/>
                    <a:pt x="44790" y="40073"/>
                  </a:cubicBezTo>
                  <a:cubicBezTo>
                    <a:pt x="57931" y="42275"/>
                    <a:pt x="67163" y="52823"/>
                    <a:pt x="67163" y="66211"/>
                  </a:cubicBezTo>
                  <a:cubicBezTo>
                    <a:pt x="67163" y="83496"/>
                    <a:pt x="54630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" name="Google Shape;1294;p69">
              <a:extLst>
                <a:ext uri="{FF2B5EF4-FFF2-40B4-BE49-F238E27FC236}">
                  <a16:creationId xmlns:a16="http://schemas.microsoft.com/office/drawing/2014/main" id="{4CEF62AC-3FE8-9CA7-9531-20A5252B438F}"/>
                </a:ext>
              </a:extLst>
            </p:cNvPr>
            <p:cNvSpPr/>
            <p:nvPr/>
          </p:nvSpPr>
          <p:spPr>
            <a:xfrm>
              <a:off x="2580395" y="5489863"/>
              <a:ext cx="112743" cy="19710"/>
            </a:xfrm>
            <a:custGeom>
              <a:avLst/>
              <a:gdLst/>
              <a:ahLst/>
              <a:cxnLst/>
              <a:rect l="l" t="t" r="r" b="b"/>
              <a:pathLst>
                <a:path w="112743" h="19710" extrusionOk="0">
                  <a:moveTo>
                    <a:pt x="0" y="0"/>
                  </a:moveTo>
                  <a:lnTo>
                    <a:pt x="112743" y="0"/>
                  </a:lnTo>
                  <a:lnTo>
                    <a:pt x="112743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" name="Google Shape;1295;p69">
              <a:extLst>
                <a:ext uri="{FF2B5EF4-FFF2-40B4-BE49-F238E27FC236}">
                  <a16:creationId xmlns:a16="http://schemas.microsoft.com/office/drawing/2014/main" id="{477FF429-06F6-C3A7-21BB-AC2B9647FF7F}"/>
                </a:ext>
              </a:extLst>
            </p:cNvPr>
            <p:cNvSpPr/>
            <p:nvPr/>
          </p:nvSpPr>
          <p:spPr>
            <a:xfrm>
              <a:off x="2951818" y="5489863"/>
              <a:ext cx="729785" cy="19710"/>
            </a:xfrm>
            <a:custGeom>
              <a:avLst/>
              <a:gdLst/>
              <a:ahLst/>
              <a:cxnLst/>
              <a:rect l="l" t="t" r="r" b="b"/>
              <a:pathLst>
                <a:path w="729785" h="19710" extrusionOk="0">
                  <a:moveTo>
                    <a:pt x="0" y="0"/>
                  </a:moveTo>
                  <a:lnTo>
                    <a:pt x="729785" y="0"/>
                  </a:lnTo>
                  <a:lnTo>
                    <a:pt x="729785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1" name="Google Shape;1296;p69">
            <a:extLst>
              <a:ext uri="{FF2B5EF4-FFF2-40B4-BE49-F238E27FC236}">
                <a16:creationId xmlns:a16="http://schemas.microsoft.com/office/drawing/2014/main" id="{DDBD53C4-3FC8-D612-046C-C82F37486841}"/>
              </a:ext>
            </a:extLst>
          </p:cNvPr>
          <p:cNvGrpSpPr/>
          <p:nvPr userDrawn="1"/>
        </p:nvGrpSpPr>
        <p:grpSpPr>
          <a:xfrm>
            <a:off x="6239772" y="4832588"/>
            <a:ext cx="1743321" cy="146944"/>
            <a:chOff x="2580395" y="6384514"/>
            <a:chExt cx="1101214" cy="92821"/>
          </a:xfrm>
          <a:solidFill>
            <a:schemeClr val="accent1"/>
          </a:solidFill>
        </p:grpSpPr>
        <p:sp>
          <p:nvSpPr>
            <p:cNvPr id="32" name="Google Shape;1297;p69">
              <a:extLst>
                <a:ext uri="{FF2B5EF4-FFF2-40B4-BE49-F238E27FC236}">
                  <a16:creationId xmlns:a16="http://schemas.microsoft.com/office/drawing/2014/main" id="{32FB8FBD-7A5C-E725-8F2A-ED35450DE484}"/>
                </a:ext>
              </a:extLst>
            </p:cNvPr>
            <p:cNvSpPr/>
            <p:nvPr/>
          </p:nvSpPr>
          <p:spPr>
            <a:xfrm>
              <a:off x="3368010" y="6384514"/>
              <a:ext cx="61223" cy="92821"/>
            </a:xfrm>
            <a:custGeom>
              <a:avLst/>
              <a:gdLst/>
              <a:ahLst/>
              <a:cxnLst/>
              <a:rect l="l" t="t" r="r" b="b"/>
              <a:pathLst>
                <a:path w="61223" h="92821" extrusionOk="0">
                  <a:moveTo>
                    <a:pt x="6330" y="69208"/>
                  </a:moveTo>
                  <a:lnTo>
                    <a:pt x="7459" y="68954"/>
                  </a:lnTo>
                  <a:cubicBezTo>
                    <a:pt x="15972" y="67018"/>
                    <a:pt x="22815" y="63798"/>
                    <a:pt x="28287" y="59139"/>
                  </a:cubicBezTo>
                  <a:cubicBezTo>
                    <a:pt x="15146" y="56930"/>
                    <a:pt x="5921" y="46383"/>
                    <a:pt x="5921" y="32994"/>
                  </a:cubicBezTo>
                  <a:cubicBezTo>
                    <a:pt x="5921" y="15728"/>
                    <a:pt x="18453" y="3213"/>
                    <a:pt x="35701" y="3213"/>
                  </a:cubicBezTo>
                  <a:cubicBezTo>
                    <a:pt x="55381" y="3213"/>
                    <a:pt x="67144" y="20871"/>
                    <a:pt x="67144" y="37957"/>
                  </a:cubicBezTo>
                  <a:cubicBezTo>
                    <a:pt x="67144" y="67483"/>
                    <a:pt x="37432" y="89334"/>
                    <a:pt x="8080" y="95657"/>
                  </a:cubicBezTo>
                  <a:lnTo>
                    <a:pt x="6318" y="960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" name="Google Shape;1298;p69">
              <a:extLst>
                <a:ext uri="{FF2B5EF4-FFF2-40B4-BE49-F238E27FC236}">
                  <a16:creationId xmlns:a16="http://schemas.microsoft.com/office/drawing/2014/main" id="{35DC96E1-2B82-3126-002C-ABE17BC28B11}"/>
                </a:ext>
              </a:extLst>
            </p:cNvPr>
            <p:cNvSpPr/>
            <p:nvPr/>
          </p:nvSpPr>
          <p:spPr>
            <a:xfrm>
              <a:off x="3450272" y="6384514"/>
              <a:ext cx="61223" cy="92821"/>
            </a:xfrm>
            <a:custGeom>
              <a:avLst/>
              <a:gdLst/>
              <a:ahLst/>
              <a:cxnLst/>
              <a:rect l="l" t="t" r="r" b="b"/>
              <a:pathLst>
                <a:path w="61223" h="92821" extrusionOk="0">
                  <a:moveTo>
                    <a:pt x="6330" y="69208"/>
                  </a:moveTo>
                  <a:lnTo>
                    <a:pt x="7466" y="68954"/>
                  </a:lnTo>
                  <a:cubicBezTo>
                    <a:pt x="15972" y="67018"/>
                    <a:pt x="22821" y="63798"/>
                    <a:pt x="28293" y="59139"/>
                  </a:cubicBezTo>
                  <a:cubicBezTo>
                    <a:pt x="15153" y="56930"/>
                    <a:pt x="5921" y="46383"/>
                    <a:pt x="5921" y="32994"/>
                  </a:cubicBezTo>
                  <a:cubicBezTo>
                    <a:pt x="5921" y="15728"/>
                    <a:pt x="18453" y="3213"/>
                    <a:pt x="35701" y="3213"/>
                  </a:cubicBezTo>
                  <a:cubicBezTo>
                    <a:pt x="55381" y="3213"/>
                    <a:pt x="67144" y="20871"/>
                    <a:pt x="67144" y="37957"/>
                  </a:cubicBezTo>
                  <a:cubicBezTo>
                    <a:pt x="67144" y="67483"/>
                    <a:pt x="37426" y="89334"/>
                    <a:pt x="8074" y="95657"/>
                  </a:cubicBezTo>
                  <a:lnTo>
                    <a:pt x="6312" y="960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" name="Google Shape;1299;p69">
              <a:extLst>
                <a:ext uri="{FF2B5EF4-FFF2-40B4-BE49-F238E27FC236}">
                  <a16:creationId xmlns:a16="http://schemas.microsoft.com/office/drawing/2014/main" id="{F5FF4963-E5D2-7FEF-B543-5FADAFE54B01}"/>
                </a:ext>
              </a:extLst>
            </p:cNvPr>
            <p:cNvSpPr/>
            <p:nvPr/>
          </p:nvSpPr>
          <p:spPr>
            <a:xfrm>
              <a:off x="3568866" y="6413326"/>
              <a:ext cx="112743" cy="19710"/>
            </a:xfrm>
            <a:custGeom>
              <a:avLst/>
              <a:gdLst/>
              <a:ahLst/>
              <a:cxnLst/>
              <a:rect l="l" t="t" r="r" b="b"/>
              <a:pathLst>
                <a:path w="112743" h="19710" extrusionOk="0">
                  <a:moveTo>
                    <a:pt x="0" y="0"/>
                  </a:moveTo>
                  <a:lnTo>
                    <a:pt x="112743" y="0"/>
                  </a:lnTo>
                  <a:lnTo>
                    <a:pt x="112743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" name="Google Shape;1300;p69">
              <a:extLst>
                <a:ext uri="{FF2B5EF4-FFF2-40B4-BE49-F238E27FC236}">
                  <a16:creationId xmlns:a16="http://schemas.microsoft.com/office/drawing/2014/main" id="{98FD4DAB-8E03-5113-8510-5D0B47A92D4C}"/>
                </a:ext>
              </a:extLst>
            </p:cNvPr>
            <p:cNvSpPr/>
            <p:nvPr/>
          </p:nvSpPr>
          <p:spPr>
            <a:xfrm>
              <a:off x="2580395" y="6413326"/>
              <a:ext cx="729785" cy="19710"/>
            </a:xfrm>
            <a:custGeom>
              <a:avLst/>
              <a:gdLst/>
              <a:ahLst/>
              <a:cxnLst/>
              <a:rect l="l" t="t" r="r" b="b"/>
              <a:pathLst>
                <a:path w="729785" h="19710" extrusionOk="0">
                  <a:moveTo>
                    <a:pt x="0" y="0"/>
                  </a:moveTo>
                  <a:lnTo>
                    <a:pt x="729785" y="0"/>
                  </a:lnTo>
                  <a:lnTo>
                    <a:pt x="729785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6" name="Google Shape;1303;p69">
            <a:extLst>
              <a:ext uri="{FF2B5EF4-FFF2-40B4-BE49-F238E27FC236}">
                <a16:creationId xmlns:a16="http://schemas.microsoft.com/office/drawing/2014/main" id="{4FD978CB-D6AE-1100-3AA6-586AF19CC1FE}"/>
              </a:ext>
            </a:extLst>
          </p:cNvPr>
          <p:cNvGrpSpPr/>
          <p:nvPr userDrawn="1"/>
        </p:nvGrpSpPr>
        <p:grpSpPr>
          <a:xfrm>
            <a:off x="9045976" y="1500012"/>
            <a:ext cx="1743311" cy="146944"/>
            <a:chOff x="2580395" y="5445584"/>
            <a:chExt cx="1101208" cy="92821"/>
          </a:xfrm>
          <a:solidFill>
            <a:schemeClr val="accent1"/>
          </a:solidFill>
        </p:grpSpPr>
        <p:sp>
          <p:nvSpPr>
            <p:cNvPr id="37" name="Google Shape;1304;p69">
              <a:extLst>
                <a:ext uri="{FF2B5EF4-FFF2-40B4-BE49-F238E27FC236}">
                  <a16:creationId xmlns:a16="http://schemas.microsoft.com/office/drawing/2014/main" id="{7BF670DE-E8E5-24E8-C35C-29355A48F39D}"/>
                </a:ext>
              </a:extLst>
            </p:cNvPr>
            <p:cNvSpPr/>
            <p:nvPr/>
          </p:nvSpPr>
          <p:spPr>
            <a:xfrm>
              <a:off x="2832783" y="5445584"/>
              <a:ext cx="61235" cy="92821"/>
            </a:xfrm>
            <a:custGeom>
              <a:avLst/>
              <a:gdLst/>
              <a:ahLst/>
              <a:cxnLst/>
              <a:rect l="l" t="t" r="r" b="b"/>
              <a:pathLst>
                <a:path w="61235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3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06" y="32187"/>
                    <a:pt x="50262" y="35414"/>
                    <a:pt x="44790" y="40073"/>
                  </a:cubicBezTo>
                  <a:cubicBezTo>
                    <a:pt x="57931" y="42275"/>
                    <a:pt x="67157" y="52823"/>
                    <a:pt x="67157" y="66211"/>
                  </a:cubicBezTo>
                  <a:cubicBezTo>
                    <a:pt x="67157" y="83496"/>
                    <a:pt x="54624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" name="Google Shape;1305;p69">
              <a:extLst>
                <a:ext uri="{FF2B5EF4-FFF2-40B4-BE49-F238E27FC236}">
                  <a16:creationId xmlns:a16="http://schemas.microsoft.com/office/drawing/2014/main" id="{F923637C-35F5-7F9A-5FBC-3960741EF0A9}"/>
                </a:ext>
              </a:extLst>
            </p:cNvPr>
            <p:cNvSpPr/>
            <p:nvPr/>
          </p:nvSpPr>
          <p:spPr>
            <a:xfrm>
              <a:off x="2750484" y="5445584"/>
              <a:ext cx="61241" cy="92821"/>
            </a:xfrm>
            <a:custGeom>
              <a:avLst/>
              <a:gdLst/>
              <a:ahLst/>
              <a:cxnLst/>
              <a:rect l="l" t="t" r="r" b="b"/>
              <a:pathLst>
                <a:path w="61241" h="92821" extrusionOk="0">
                  <a:moveTo>
                    <a:pt x="37364" y="96035"/>
                  </a:moveTo>
                  <a:cubicBezTo>
                    <a:pt x="17684" y="96035"/>
                    <a:pt x="5921" y="78378"/>
                    <a:pt x="5921" y="61291"/>
                  </a:cubicBezTo>
                  <a:cubicBezTo>
                    <a:pt x="5921" y="31765"/>
                    <a:pt x="35639" y="9914"/>
                    <a:pt x="64985" y="3592"/>
                  </a:cubicBezTo>
                  <a:lnTo>
                    <a:pt x="66747" y="3213"/>
                  </a:lnTo>
                  <a:lnTo>
                    <a:pt x="66747" y="29997"/>
                  </a:lnTo>
                  <a:lnTo>
                    <a:pt x="65618" y="30252"/>
                  </a:lnTo>
                  <a:cubicBezTo>
                    <a:pt x="57112" y="32187"/>
                    <a:pt x="50262" y="35414"/>
                    <a:pt x="44790" y="40073"/>
                  </a:cubicBezTo>
                  <a:cubicBezTo>
                    <a:pt x="57931" y="42275"/>
                    <a:pt x="67163" y="52823"/>
                    <a:pt x="67163" y="66211"/>
                  </a:cubicBezTo>
                  <a:cubicBezTo>
                    <a:pt x="67163" y="83496"/>
                    <a:pt x="54630" y="96035"/>
                    <a:pt x="37364" y="960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" name="Google Shape;1306;p69">
              <a:extLst>
                <a:ext uri="{FF2B5EF4-FFF2-40B4-BE49-F238E27FC236}">
                  <a16:creationId xmlns:a16="http://schemas.microsoft.com/office/drawing/2014/main" id="{3C77042F-EF37-2F33-B76A-64B0465C7CAF}"/>
                </a:ext>
              </a:extLst>
            </p:cNvPr>
            <p:cNvSpPr/>
            <p:nvPr/>
          </p:nvSpPr>
          <p:spPr>
            <a:xfrm>
              <a:off x="2580395" y="5489863"/>
              <a:ext cx="112743" cy="19710"/>
            </a:xfrm>
            <a:custGeom>
              <a:avLst/>
              <a:gdLst/>
              <a:ahLst/>
              <a:cxnLst/>
              <a:rect l="l" t="t" r="r" b="b"/>
              <a:pathLst>
                <a:path w="112743" h="19710" extrusionOk="0">
                  <a:moveTo>
                    <a:pt x="0" y="0"/>
                  </a:moveTo>
                  <a:lnTo>
                    <a:pt x="112743" y="0"/>
                  </a:lnTo>
                  <a:lnTo>
                    <a:pt x="112743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" name="Google Shape;1307;p69">
              <a:extLst>
                <a:ext uri="{FF2B5EF4-FFF2-40B4-BE49-F238E27FC236}">
                  <a16:creationId xmlns:a16="http://schemas.microsoft.com/office/drawing/2014/main" id="{139E9B16-0293-629B-6EAA-D3AB4FD6B179}"/>
                </a:ext>
              </a:extLst>
            </p:cNvPr>
            <p:cNvSpPr/>
            <p:nvPr/>
          </p:nvSpPr>
          <p:spPr>
            <a:xfrm>
              <a:off x="2951818" y="5489863"/>
              <a:ext cx="729785" cy="19710"/>
            </a:xfrm>
            <a:custGeom>
              <a:avLst/>
              <a:gdLst/>
              <a:ahLst/>
              <a:cxnLst/>
              <a:rect l="l" t="t" r="r" b="b"/>
              <a:pathLst>
                <a:path w="729785" h="19710" extrusionOk="0">
                  <a:moveTo>
                    <a:pt x="0" y="0"/>
                  </a:moveTo>
                  <a:lnTo>
                    <a:pt x="729785" y="0"/>
                  </a:lnTo>
                  <a:lnTo>
                    <a:pt x="729785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1" name="Google Shape;1308;p69">
            <a:extLst>
              <a:ext uri="{FF2B5EF4-FFF2-40B4-BE49-F238E27FC236}">
                <a16:creationId xmlns:a16="http://schemas.microsoft.com/office/drawing/2014/main" id="{82BF4ADA-3F19-E665-F703-8736CA034AB2}"/>
              </a:ext>
            </a:extLst>
          </p:cNvPr>
          <p:cNvGrpSpPr/>
          <p:nvPr userDrawn="1"/>
        </p:nvGrpSpPr>
        <p:grpSpPr>
          <a:xfrm>
            <a:off x="9045970" y="4832666"/>
            <a:ext cx="1743321" cy="146944"/>
            <a:chOff x="2580395" y="6384514"/>
            <a:chExt cx="1101214" cy="92821"/>
          </a:xfrm>
          <a:solidFill>
            <a:schemeClr val="accent1"/>
          </a:solidFill>
        </p:grpSpPr>
        <p:sp>
          <p:nvSpPr>
            <p:cNvPr id="42" name="Google Shape;1309;p69">
              <a:extLst>
                <a:ext uri="{FF2B5EF4-FFF2-40B4-BE49-F238E27FC236}">
                  <a16:creationId xmlns:a16="http://schemas.microsoft.com/office/drawing/2014/main" id="{1D26005F-0B24-C085-1887-BF0DFECC5FC8}"/>
                </a:ext>
              </a:extLst>
            </p:cNvPr>
            <p:cNvSpPr/>
            <p:nvPr/>
          </p:nvSpPr>
          <p:spPr>
            <a:xfrm>
              <a:off x="3368010" y="6384514"/>
              <a:ext cx="61223" cy="92821"/>
            </a:xfrm>
            <a:custGeom>
              <a:avLst/>
              <a:gdLst/>
              <a:ahLst/>
              <a:cxnLst/>
              <a:rect l="l" t="t" r="r" b="b"/>
              <a:pathLst>
                <a:path w="61223" h="92821" extrusionOk="0">
                  <a:moveTo>
                    <a:pt x="6330" y="69208"/>
                  </a:moveTo>
                  <a:lnTo>
                    <a:pt x="7459" y="68954"/>
                  </a:lnTo>
                  <a:cubicBezTo>
                    <a:pt x="15972" y="67018"/>
                    <a:pt x="22815" y="63798"/>
                    <a:pt x="28287" y="59139"/>
                  </a:cubicBezTo>
                  <a:cubicBezTo>
                    <a:pt x="15146" y="56930"/>
                    <a:pt x="5921" y="46383"/>
                    <a:pt x="5921" y="32994"/>
                  </a:cubicBezTo>
                  <a:cubicBezTo>
                    <a:pt x="5921" y="15728"/>
                    <a:pt x="18453" y="3213"/>
                    <a:pt x="35701" y="3213"/>
                  </a:cubicBezTo>
                  <a:cubicBezTo>
                    <a:pt x="55381" y="3213"/>
                    <a:pt x="67144" y="20871"/>
                    <a:pt x="67144" y="37957"/>
                  </a:cubicBezTo>
                  <a:cubicBezTo>
                    <a:pt x="67144" y="67483"/>
                    <a:pt x="37432" y="89334"/>
                    <a:pt x="8080" y="95657"/>
                  </a:cubicBezTo>
                  <a:lnTo>
                    <a:pt x="6318" y="960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" name="Google Shape;1310;p69">
              <a:extLst>
                <a:ext uri="{FF2B5EF4-FFF2-40B4-BE49-F238E27FC236}">
                  <a16:creationId xmlns:a16="http://schemas.microsoft.com/office/drawing/2014/main" id="{99223290-2ACD-A4D1-17F6-914270D5254B}"/>
                </a:ext>
              </a:extLst>
            </p:cNvPr>
            <p:cNvSpPr/>
            <p:nvPr/>
          </p:nvSpPr>
          <p:spPr>
            <a:xfrm>
              <a:off x="3450272" y="6384514"/>
              <a:ext cx="61223" cy="92821"/>
            </a:xfrm>
            <a:custGeom>
              <a:avLst/>
              <a:gdLst/>
              <a:ahLst/>
              <a:cxnLst/>
              <a:rect l="l" t="t" r="r" b="b"/>
              <a:pathLst>
                <a:path w="61223" h="92821" extrusionOk="0">
                  <a:moveTo>
                    <a:pt x="6330" y="69208"/>
                  </a:moveTo>
                  <a:lnTo>
                    <a:pt x="7466" y="68954"/>
                  </a:lnTo>
                  <a:cubicBezTo>
                    <a:pt x="15972" y="67018"/>
                    <a:pt x="22821" y="63798"/>
                    <a:pt x="28293" y="59139"/>
                  </a:cubicBezTo>
                  <a:cubicBezTo>
                    <a:pt x="15153" y="56930"/>
                    <a:pt x="5921" y="46383"/>
                    <a:pt x="5921" y="32994"/>
                  </a:cubicBezTo>
                  <a:cubicBezTo>
                    <a:pt x="5921" y="15728"/>
                    <a:pt x="18453" y="3213"/>
                    <a:pt x="35701" y="3213"/>
                  </a:cubicBezTo>
                  <a:cubicBezTo>
                    <a:pt x="55381" y="3213"/>
                    <a:pt x="67144" y="20871"/>
                    <a:pt x="67144" y="37957"/>
                  </a:cubicBezTo>
                  <a:cubicBezTo>
                    <a:pt x="67144" y="67483"/>
                    <a:pt x="37426" y="89334"/>
                    <a:pt x="8074" y="95657"/>
                  </a:cubicBezTo>
                  <a:lnTo>
                    <a:pt x="6312" y="960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" name="Google Shape;1311;p69">
              <a:extLst>
                <a:ext uri="{FF2B5EF4-FFF2-40B4-BE49-F238E27FC236}">
                  <a16:creationId xmlns:a16="http://schemas.microsoft.com/office/drawing/2014/main" id="{947FFD1E-0147-7982-F405-80C576DF54AB}"/>
                </a:ext>
              </a:extLst>
            </p:cNvPr>
            <p:cNvSpPr/>
            <p:nvPr/>
          </p:nvSpPr>
          <p:spPr>
            <a:xfrm>
              <a:off x="3568866" y="6413326"/>
              <a:ext cx="112743" cy="19710"/>
            </a:xfrm>
            <a:custGeom>
              <a:avLst/>
              <a:gdLst/>
              <a:ahLst/>
              <a:cxnLst/>
              <a:rect l="l" t="t" r="r" b="b"/>
              <a:pathLst>
                <a:path w="112743" h="19710" extrusionOk="0">
                  <a:moveTo>
                    <a:pt x="0" y="0"/>
                  </a:moveTo>
                  <a:lnTo>
                    <a:pt x="112743" y="0"/>
                  </a:lnTo>
                  <a:lnTo>
                    <a:pt x="112743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" name="Google Shape;1312;p69">
              <a:extLst>
                <a:ext uri="{FF2B5EF4-FFF2-40B4-BE49-F238E27FC236}">
                  <a16:creationId xmlns:a16="http://schemas.microsoft.com/office/drawing/2014/main" id="{538F8002-952A-DF06-BCDC-808414489FB2}"/>
                </a:ext>
              </a:extLst>
            </p:cNvPr>
            <p:cNvSpPr/>
            <p:nvPr/>
          </p:nvSpPr>
          <p:spPr>
            <a:xfrm>
              <a:off x="2580395" y="6413326"/>
              <a:ext cx="729785" cy="19710"/>
            </a:xfrm>
            <a:custGeom>
              <a:avLst/>
              <a:gdLst/>
              <a:ahLst/>
              <a:cxnLst/>
              <a:rect l="l" t="t" r="r" b="b"/>
              <a:pathLst>
                <a:path w="729785" h="19710" extrusionOk="0">
                  <a:moveTo>
                    <a:pt x="0" y="0"/>
                  </a:moveTo>
                  <a:lnTo>
                    <a:pt x="729785" y="0"/>
                  </a:lnTo>
                  <a:lnTo>
                    <a:pt x="729785" y="19711"/>
                  </a:lnTo>
                  <a:lnTo>
                    <a:pt x="0" y="197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73AA0F3C-F34E-12B3-E96E-24975F43EB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2405" y="1679071"/>
            <a:ext cx="1870445" cy="3141980"/>
          </a:xfrm>
        </p:spPr>
        <p:txBody>
          <a:bodyPr anchor="ctr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DC4F35E-C74C-7047-A6C4-978054400ADA}"/>
              </a:ext>
            </a:extLst>
          </p:cNvPr>
          <p:cNvGrpSpPr/>
          <p:nvPr userDrawn="1"/>
        </p:nvGrpSpPr>
        <p:grpSpPr>
          <a:xfrm>
            <a:off x="11847069" y="99390"/>
            <a:ext cx="345340" cy="6715169"/>
            <a:chOff x="11847069" y="33130"/>
            <a:chExt cx="345340" cy="671516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0A39D1F-37ED-3170-3532-0E6B50437B56}"/>
                </a:ext>
              </a:extLst>
            </p:cNvPr>
            <p:cNvGrpSpPr/>
            <p:nvPr userDrawn="1"/>
          </p:nvGrpSpPr>
          <p:grpSpPr>
            <a:xfrm>
              <a:off x="11847976" y="33130"/>
              <a:ext cx="344433" cy="2216477"/>
              <a:chOff x="8120541" y="204347"/>
              <a:chExt cx="941260" cy="6057136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566FF41B-524A-57DB-E055-C32E7550145F}"/>
                  </a:ext>
                </a:extLst>
              </p:cNvPr>
              <p:cNvSpPr/>
              <p:nvPr/>
            </p:nvSpPr>
            <p:spPr>
              <a:xfrm>
                <a:off x="8120541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58FFE0B1-28AF-260D-BFAD-EBC825A6699E}"/>
                  </a:ext>
                </a:extLst>
              </p:cNvPr>
              <p:cNvSpPr/>
              <p:nvPr/>
            </p:nvSpPr>
            <p:spPr>
              <a:xfrm>
                <a:off x="8459441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510AE27-5ED4-C67A-FBB1-B8842AB34B3E}"/>
                  </a:ext>
                </a:extLst>
              </p:cNvPr>
              <p:cNvSpPr/>
              <p:nvPr/>
            </p:nvSpPr>
            <p:spPr>
              <a:xfrm>
                <a:off x="8803293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883575F-1FFE-1C4F-1FD2-093591E4A0EC}"/>
                  </a:ext>
                </a:extLst>
              </p:cNvPr>
              <p:cNvSpPr/>
              <p:nvPr/>
            </p:nvSpPr>
            <p:spPr>
              <a:xfrm>
                <a:off x="8120541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778FE22-1E64-B5E5-FBFF-5B81F098C40B}"/>
                  </a:ext>
                </a:extLst>
              </p:cNvPr>
              <p:cNvSpPr/>
              <p:nvPr/>
            </p:nvSpPr>
            <p:spPr>
              <a:xfrm>
                <a:off x="8459441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77E2D76-79B2-B7B1-F098-5858F204E304}"/>
                  </a:ext>
                </a:extLst>
              </p:cNvPr>
              <p:cNvSpPr/>
              <p:nvPr/>
            </p:nvSpPr>
            <p:spPr>
              <a:xfrm>
                <a:off x="8803293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06EAACEE-F6BB-60CC-66D3-0E0D3D5CF074}"/>
                  </a:ext>
                </a:extLst>
              </p:cNvPr>
              <p:cNvSpPr/>
              <p:nvPr/>
            </p:nvSpPr>
            <p:spPr>
              <a:xfrm>
                <a:off x="8120541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5EBECA5-E0F5-95C4-593C-F6A4392D6A86}"/>
                  </a:ext>
                </a:extLst>
              </p:cNvPr>
              <p:cNvSpPr/>
              <p:nvPr/>
            </p:nvSpPr>
            <p:spPr>
              <a:xfrm>
                <a:off x="8459441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F5D21FB-AC96-4811-7FC1-54B3C79D611C}"/>
                  </a:ext>
                </a:extLst>
              </p:cNvPr>
              <p:cNvSpPr/>
              <p:nvPr/>
            </p:nvSpPr>
            <p:spPr>
              <a:xfrm>
                <a:off x="8803293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686B102-16AA-2E79-4016-ECB2EA4CB68B}"/>
                  </a:ext>
                </a:extLst>
              </p:cNvPr>
              <p:cNvSpPr/>
              <p:nvPr/>
            </p:nvSpPr>
            <p:spPr>
              <a:xfrm>
                <a:off x="8120541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05EC6AF-CF47-CAB8-92EC-1F2D7598858F}"/>
                  </a:ext>
                </a:extLst>
              </p:cNvPr>
              <p:cNvSpPr/>
              <p:nvPr/>
            </p:nvSpPr>
            <p:spPr>
              <a:xfrm>
                <a:off x="8459441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569C8E84-547E-28BF-5A9E-09583227F0B9}"/>
                  </a:ext>
                </a:extLst>
              </p:cNvPr>
              <p:cNvSpPr/>
              <p:nvPr/>
            </p:nvSpPr>
            <p:spPr>
              <a:xfrm>
                <a:off x="8803293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AE5EFEC-D90A-687D-6EF4-520984858ACC}"/>
                  </a:ext>
                </a:extLst>
              </p:cNvPr>
              <p:cNvSpPr/>
              <p:nvPr/>
            </p:nvSpPr>
            <p:spPr>
              <a:xfrm>
                <a:off x="8120541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692" y="0"/>
                      <a:pt x="129254" y="0"/>
                    </a:cubicBezTo>
                    <a:cubicBezTo>
                      <a:pt x="57817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C09AA7F-0368-87BF-2C6B-92ABE9E767FA}"/>
                  </a:ext>
                </a:extLst>
              </p:cNvPr>
              <p:cNvSpPr/>
              <p:nvPr/>
            </p:nvSpPr>
            <p:spPr>
              <a:xfrm>
                <a:off x="8459441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70C8AE2-5473-BB7F-C236-D4457E7F88FF}"/>
                  </a:ext>
                </a:extLst>
              </p:cNvPr>
              <p:cNvSpPr/>
              <p:nvPr/>
            </p:nvSpPr>
            <p:spPr>
              <a:xfrm>
                <a:off x="8803293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692" y="0"/>
                      <a:pt x="129254" y="0"/>
                    </a:cubicBezTo>
                    <a:cubicBezTo>
                      <a:pt x="57817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CCF421-A650-8C10-1493-5CE35E3DDEA4}"/>
                  </a:ext>
                </a:extLst>
              </p:cNvPr>
              <p:cNvSpPr/>
              <p:nvPr/>
            </p:nvSpPr>
            <p:spPr>
              <a:xfrm>
                <a:off x="8120541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025A5A3-AFBF-CC03-8879-41AF9A17E1AB}"/>
                  </a:ext>
                </a:extLst>
              </p:cNvPr>
              <p:cNvSpPr/>
              <p:nvPr/>
            </p:nvSpPr>
            <p:spPr>
              <a:xfrm>
                <a:off x="8459441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D5F53BE2-E82F-36E6-A639-14ABCD79EB8A}"/>
                  </a:ext>
                </a:extLst>
              </p:cNvPr>
              <p:cNvSpPr/>
              <p:nvPr/>
            </p:nvSpPr>
            <p:spPr>
              <a:xfrm>
                <a:off x="8803293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DE4DDA0-D029-C905-F123-8DED78983517}"/>
                  </a:ext>
                </a:extLst>
              </p:cNvPr>
              <p:cNvSpPr/>
              <p:nvPr/>
            </p:nvSpPr>
            <p:spPr>
              <a:xfrm>
                <a:off x="8120541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9158735-7DEE-1287-034E-AA34DC0D72BC}"/>
                  </a:ext>
                </a:extLst>
              </p:cNvPr>
              <p:cNvSpPr/>
              <p:nvPr/>
            </p:nvSpPr>
            <p:spPr>
              <a:xfrm>
                <a:off x="8459441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60189AF-6C54-5251-2570-A1E18BBCA04A}"/>
                  </a:ext>
                </a:extLst>
              </p:cNvPr>
              <p:cNvSpPr/>
              <p:nvPr/>
            </p:nvSpPr>
            <p:spPr>
              <a:xfrm>
                <a:off x="8803293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C23163B-34C1-7C7F-65D0-39C99B8756AB}"/>
                  </a:ext>
                </a:extLst>
              </p:cNvPr>
              <p:cNvSpPr/>
              <p:nvPr/>
            </p:nvSpPr>
            <p:spPr>
              <a:xfrm>
                <a:off x="8120541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9BF77020-1172-2E3C-D219-E90C7A38841A}"/>
                  </a:ext>
                </a:extLst>
              </p:cNvPr>
              <p:cNvSpPr/>
              <p:nvPr/>
            </p:nvSpPr>
            <p:spPr>
              <a:xfrm>
                <a:off x="8459441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17426FEF-44CF-E529-954A-2C46731E212F}"/>
                  </a:ext>
                </a:extLst>
              </p:cNvPr>
              <p:cNvSpPr/>
              <p:nvPr/>
            </p:nvSpPr>
            <p:spPr>
              <a:xfrm>
                <a:off x="8803293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1738277-3ADF-83F6-69D1-10E75D25901E}"/>
                  </a:ext>
                </a:extLst>
              </p:cNvPr>
              <p:cNvSpPr/>
              <p:nvPr/>
            </p:nvSpPr>
            <p:spPr>
              <a:xfrm>
                <a:off x="8120541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28E136E-90C2-9403-FBE6-6C57DB5F4BE4}"/>
                  </a:ext>
                </a:extLst>
              </p:cNvPr>
              <p:cNvSpPr/>
              <p:nvPr/>
            </p:nvSpPr>
            <p:spPr>
              <a:xfrm>
                <a:off x="8459441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F538AE3-0991-C796-8DF9-7EAF95165EB5}"/>
                  </a:ext>
                </a:extLst>
              </p:cNvPr>
              <p:cNvSpPr/>
              <p:nvPr/>
            </p:nvSpPr>
            <p:spPr>
              <a:xfrm>
                <a:off x="8803293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27482658-C754-5319-4106-3B42A9F1B060}"/>
                  </a:ext>
                </a:extLst>
              </p:cNvPr>
              <p:cNvSpPr/>
              <p:nvPr/>
            </p:nvSpPr>
            <p:spPr>
              <a:xfrm>
                <a:off x="8120541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FCDFB56-C626-D56B-B279-A21995A82EBA}"/>
                  </a:ext>
                </a:extLst>
              </p:cNvPr>
              <p:cNvSpPr/>
              <p:nvPr/>
            </p:nvSpPr>
            <p:spPr>
              <a:xfrm>
                <a:off x="8459441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6AEA9C0C-D016-2C0B-2946-57177B271644}"/>
                  </a:ext>
                </a:extLst>
              </p:cNvPr>
              <p:cNvSpPr/>
              <p:nvPr/>
            </p:nvSpPr>
            <p:spPr>
              <a:xfrm>
                <a:off x="8803293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9228D30-AF86-15F7-FD01-87BF5B928681}"/>
                  </a:ext>
                </a:extLst>
              </p:cNvPr>
              <p:cNvSpPr/>
              <p:nvPr/>
            </p:nvSpPr>
            <p:spPr>
              <a:xfrm>
                <a:off x="8120541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3B3C652A-6C29-A463-6281-89DE11612AA5}"/>
                  </a:ext>
                </a:extLst>
              </p:cNvPr>
              <p:cNvSpPr/>
              <p:nvPr/>
            </p:nvSpPr>
            <p:spPr>
              <a:xfrm>
                <a:off x="8459441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AAF7AAC1-4AB5-ACB0-97C5-3A729B4B9045}"/>
                  </a:ext>
                </a:extLst>
              </p:cNvPr>
              <p:cNvSpPr/>
              <p:nvPr/>
            </p:nvSpPr>
            <p:spPr>
              <a:xfrm>
                <a:off x="8803293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3D7557F-FF52-FCA2-F627-D600BED4C46A}"/>
                  </a:ext>
                </a:extLst>
              </p:cNvPr>
              <p:cNvSpPr/>
              <p:nvPr/>
            </p:nvSpPr>
            <p:spPr>
              <a:xfrm>
                <a:off x="8120541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44E3294-83B2-B7B1-FB5C-3D7AA04BA2AF}"/>
                  </a:ext>
                </a:extLst>
              </p:cNvPr>
              <p:cNvSpPr/>
              <p:nvPr/>
            </p:nvSpPr>
            <p:spPr>
              <a:xfrm>
                <a:off x="8459441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1F1823E4-F137-3891-9D3C-078F6D096366}"/>
                  </a:ext>
                </a:extLst>
              </p:cNvPr>
              <p:cNvSpPr/>
              <p:nvPr/>
            </p:nvSpPr>
            <p:spPr>
              <a:xfrm>
                <a:off x="8803293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9B7D837-0992-B115-2454-C418EB2F5AD9}"/>
                  </a:ext>
                </a:extLst>
              </p:cNvPr>
              <p:cNvSpPr/>
              <p:nvPr/>
            </p:nvSpPr>
            <p:spPr>
              <a:xfrm>
                <a:off x="8120541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5C43DF97-9014-993C-5011-617432F0D92D}"/>
                  </a:ext>
                </a:extLst>
              </p:cNvPr>
              <p:cNvSpPr/>
              <p:nvPr/>
            </p:nvSpPr>
            <p:spPr>
              <a:xfrm>
                <a:off x="8459441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B687B505-60B4-630F-AFB1-BDEE00941BA6}"/>
                  </a:ext>
                </a:extLst>
              </p:cNvPr>
              <p:cNvSpPr/>
              <p:nvPr/>
            </p:nvSpPr>
            <p:spPr>
              <a:xfrm>
                <a:off x="8803293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209942F3-0170-D96D-6113-4B01AD12CCD2}"/>
                  </a:ext>
                </a:extLst>
              </p:cNvPr>
              <p:cNvSpPr/>
              <p:nvPr/>
            </p:nvSpPr>
            <p:spPr>
              <a:xfrm>
                <a:off x="8120541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3731804-221C-434E-EAA4-8EC39F56018D}"/>
                  </a:ext>
                </a:extLst>
              </p:cNvPr>
              <p:cNvSpPr/>
              <p:nvPr/>
            </p:nvSpPr>
            <p:spPr>
              <a:xfrm>
                <a:off x="8459441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7F25CBDB-1261-0634-7D9D-332C01CB067C}"/>
                  </a:ext>
                </a:extLst>
              </p:cNvPr>
              <p:cNvSpPr/>
              <p:nvPr/>
            </p:nvSpPr>
            <p:spPr>
              <a:xfrm>
                <a:off x="8803293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3988A5EB-471E-CE51-D4B7-8763BED768D7}"/>
                  </a:ext>
                </a:extLst>
              </p:cNvPr>
              <p:cNvSpPr/>
              <p:nvPr/>
            </p:nvSpPr>
            <p:spPr>
              <a:xfrm>
                <a:off x="8120541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9723DBD-FE04-60F6-7B42-1E506AD5DE8F}"/>
                  </a:ext>
                </a:extLst>
              </p:cNvPr>
              <p:cNvSpPr/>
              <p:nvPr/>
            </p:nvSpPr>
            <p:spPr>
              <a:xfrm>
                <a:off x="8459441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08A33F5B-C41D-6B2F-E2AB-23B139DF2037}"/>
                  </a:ext>
                </a:extLst>
              </p:cNvPr>
              <p:cNvSpPr/>
              <p:nvPr/>
            </p:nvSpPr>
            <p:spPr>
              <a:xfrm>
                <a:off x="8803293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DFC41B4-D867-165C-A0F4-6C6C02B27083}"/>
                  </a:ext>
                </a:extLst>
              </p:cNvPr>
              <p:cNvSpPr/>
              <p:nvPr/>
            </p:nvSpPr>
            <p:spPr>
              <a:xfrm>
                <a:off x="8120541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B9A43577-6F9C-6A9A-D8EE-2A0C8BCCDCCD}"/>
                  </a:ext>
                </a:extLst>
              </p:cNvPr>
              <p:cNvSpPr/>
              <p:nvPr/>
            </p:nvSpPr>
            <p:spPr>
              <a:xfrm>
                <a:off x="8459441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0BB7471F-3C95-41AA-991C-27D190750EEC}"/>
                  </a:ext>
                </a:extLst>
              </p:cNvPr>
              <p:cNvSpPr/>
              <p:nvPr/>
            </p:nvSpPr>
            <p:spPr>
              <a:xfrm>
                <a:off x="8803293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6C0DCFA8-7533-7459-A2E5-42C18640769A}"/>
                  </a:ext>
                </a:extLst>
              </p:cNvPr>
              <p:cNvSpPr/>
              <p:nvPr/>
            </p:nvSpPr>
            <p:spPr>
              <a:xfrm>
                <a:off x="8120541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D263459F-3725-19F2-CD8A-FE9C28D20E1B}"/>
                  </a:ext>
                </a:extLst>
              </p:cNvPr>
              <p:cNvSpPr/>
              <p:nvPr/>
            </p:nvSpPr>
            <p:spPr>
              <a:xfrm>
                <a:off x="8459441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AA7FC189-F080-24DD-12EC-05654B2C8FE4}"/>
                  </a:ext>
                </a:extLst>
              </p:cNvPr>
              <p:cNvSpPr/>
              <p:nvPr/>
            </p:nvSpPr>
            <p:spPr>
              <a:xfrm>
                <a:off x="8803293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6D43CD3-F32E-1C64-E8FE-C60E6E1CC339}"/>
                  </a:ext>
                </a:extLst>
              </p:cNvPr>
              <p:cNvSpPr/>
              <p:nvPr/>
            </p:nvSpPr>
            <p:spPr>
              <a:xfrm>
                <a:off x="8120541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2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C74BD0BC-52E3-60B5-065A-3D3D53809B77}"/>
                  </a:ext>
                </a:extLst>
              </p:cNvPr>
              <p:cNvSpPr/>
              <p:nvPr/>
            </p:nvSpPr>
            <p:spPr>
              <a:xfrm>
                <a:off x="8459441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2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DC4DBE1A-B9DA-6FC2-57CB-26A8E041522A}"/>
                  </a:ext>
                </a:extLst>
              </p:cNvPr>
              <p:cNvSpPr/>
              <p:nvPr/>
            </p:nvSpPr>
            <p:spPr>
              <a:xfrm>
                <a:off x="8803293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2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44A67BA-EB16-01F4-0D6A-7E3A843E2EA2}"/>
                </a:ext>
              </a:extLst>
            </p:cNvPr>
            <p:cNvSpPr/>
            <p:nvPr/>
          </p:nvSpPr>
          <p:spPr>
            <a:xfrm>
              <a:off x="11847976" y="253315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23535CD-EDAD-E5DD-4D96-80EC68C1C6C3}"/>
                </a:ext>
              </a:extLst>
            </p:cNvPr>
            <p:cNvSpPr/>
            <p:nvPr/>
          </p:nvSpPr>
          <p:spPr>
            <a:xfrm>
              <a:off x="11971989" y="253315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E5E7150-FDC8-2BC0-05BC-59ECA4EFB64E}"/>
                </a:ext>
              </a:extLst>
            </p:cNvPr>
            <p:cNvSpPr/>
            <p:nvPr/>
          </p:nvSpPr>
          <p:spPr>
            <a:xfrm>
              <a:off x="12097814" y="253315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E01901-B482-032E-209A-091DC7048808}"/>
                </a:ext>
              </a:extLst>
            </p:cNvPr>
            <p:cNvSpPr/>
            <p:nvPr/>
          </p:nvSpPr>
          <p:spPr>
            <a:xfrm>
              <a:off x="11847976" y="265723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1E34CF3-E35D-E648-94D8-3866614C550F}"/>
                </a:ext>
              </a:extLst>
            </p:cNvPr>
            <p:cNvSpPr/>
            <p:nvPr/>
          </p:nvSpPr>
          <p:spPr>
            <a:xfrm>
              <a:off x="11971989" y="265723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9F8D21-BEC7-5D31-5D1C-D1F6F5D0BFA4}"/>
                </a:ext>
              </a:extLst>
            </p:cNvPr>
            <p:cNvSpPr/>
            <p:nvPr/>
          </p:nvSpPr>
          <p:spPr>
            <a:xfrm>
              <a:off x="12097814" y="265723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71ADE32-5AE3-5EE5-995B-00AA1E81CA15}"/>
                </a:ext>
              </a:extLst>
            </p:cNvPr>
            <p:cNvSpPr/>
            <p:nvPr/>
          </p:nvSpPr>
          <p:spPr>
            <a:xfrm>
              <a:off x="11847976" y="2782989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E30ACEF-5972-B636-85B1-F2778EBB7867}"/>
                </a:ext>
              </a:extLst>
            </p:cNvPr>
            <p:cNvSpPr/>
            <p:nvPr/>
          </p:nvSpPr>
          <p:spPr>
            <a:xfrm>
              <a:off x="11971989" y="2782989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6A93471-AF1D-3A70-AEDA-9B2B7EFFA38F}"/>
                </a:ext>
              </a:extLst>
            </p:cNvPr>
            <p:cNvSpPr/>
            <p:nvPr/>
          </p:nvSpPr>
          <p:spPr>
            <a:xfrm>
              <a:off x="12097814" y="2782989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C5CECDE-853C-D77C-0DF1-DA4D8FA717E4}"/>
                </a:ext>
              </a:extLst>
            </p:cNvPr>
            <p:cNvSpPr/>
            <p:nvPr/>
          </p:nvSpPr>
          <p:spPr>
            <a:xfrm>
              <a:off x="11847976" y="290707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45DA813-7651-B721-6842-7763A5350802}"/>
                </a:ext>
              </a:extLst>
            </p:cNvPr>
            <p:cNvSpPr/>
            <p:nvPr/>
          </p:nvSpPr>
          <p:spPr>
            <a:xfrm>
              <a:off x="11971989" y="290707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2CC24E0-C77C-ACE0-CF0C-CF819DBBFD39}"/>
                </a:ext>
              </a:extLst>
            </p:cNvPr>
            <p:cNvSpPr/>
            <p:nvPr/>
          </p:nvSpPr>
          <p:spPr>
            <a:xfrm>
              <a:off x="12097814" y="290707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8C5B953-AEC2-6972-0934-5AB6ED521707}"/>
                </a:ext>
              </a:extLst>
            </p:cNvPr>
            <p:cNvSpPr/>
            <p:nvPr/>
          </p:nvSpPr>
          <p:spPr>
            <a:xfrm>
              <a:off x="11847976" y="2282476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79029E6-8193-D219-128C-9A6EDB54878E}"/>
                </a:ext>
              </a:extLst>
            </p:cNvPr>
            <p:cNvSpPr/>
            <p:nvPr/>
          </p:nvSpPr>
          <p:spPr>
            <a:xfrm>
              <a:off x="11971989" y="2282476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9DA19F9-2A59-07AC-FC0A-3E7B52A2CC4B}"/>
                </a:ext>
              </a:extLst>
            </p:cNvPr>
            <p:cNvSpPr/>
            <p:nvPr/>
          </p:nvSpPr>
          <p:spPr>
            <a:xfrm>
              <a:off x="12097814" y="2282476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EB4CD02-B398-0128-F66E-E24E89BC3F42}"/>
                </a:ext>
              </a:extLst>
            </p:cNvPr>
            <p:cNvSpPr/>
            <p:nvPr/>
          </p:nvSpPr>
          <p:spPr>
            <a:xfrm>
              <a:off x="11847976" y="240659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654886F-CC54-5F09-8285-D6463EFB10F0}"/>
                </a:ext>
              </a:extLst>
            </p:cNvPr>
            <p:cNvSpPr/>
            <p:nvPr/>
          </p:nvSpPr>
          <p:spPr>
            <a:xfrm>
              <a:off x="11971989" y="240659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857F3C8-0263-2EEE-40A1-7BF0F7AFC587}"/>
                </a:ext>
              </a:extLst>
            </p:cNvPr>
            <p:cNvSpPr/>
            <p:nvPr/>
          </p:nvSpPr>
          <p:spPr>
            <a:xfrm>
              <a:off x="12097814" y="240659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8C7513E-F225-5308-BD8F-1D40ADD71D55}"/>
                </a:ext>
              </a:extLst>
            </p:cNvPr>
            <p:cNvSpPr/>
            <p:nvPr/>
          </p:nvSpPr>
          <p:spPr>
            <a:xfrm>
              <a:off x="11847976" y="303199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29CF692-D4EF-08D3-2014-FCDDAC222BEF}"/>
                </a:ext>
              </a:extLst>
            </p:cNvPr>
            <p:cNvSpPr/>
            <p:nvPr/>
          </p:nvSpPr>
          <p:spPr>
            <a:xfrm>
              <a:off x="11971989" y="303199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92DF21F-28DC-CD39-86D4-6E0C3D318E4B}"/>
                </a:ext>
              </a:extLst>
            </p:cNvPr>
            <p:cNvSpPr/>
            <p:nvPr/>
          </p:nvSpPr>
          <p:spPr>
            <a:xfrm>
              <a:off x="12097814" y="3031991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78D1340-F80A-0104-C8B1-E7F711B83665}"/>
                </a:ext>
              </a:extLst>
            </p:cNvPr>
            <p:cNvSpPr/>
            <p:nvPr/>
          </p:nvSpPr>
          <p:spPr>
            <a:xfrm>
              <a:off x="11847976" y="3157746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7F7E94-6B09-DD69-04CE-1423B001CFAB}"/>
                </a:ext>
              </a:extLst>
            </p:cNvPr>
            <p:cNvSpPr/>
            <p:nvPr/>
          </p:nvSpPr>
          <p:spPr>
            <a:xfrm>
              <a:off x="11971989" y="3157746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7BCD19C-5986-F2AD-928D-453F6D24A814}"/>
                </a:ext>
              </a:extLst>
            </p:cNvPr>
            <p:cNvSpPr/>
            <p:nvPr/>
          </p:nvSpPr>
          <p:spPr>
            <a:xfrm>
              <a:off x="12097814" y="3157746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0661599-7B40-DE81-C587-83757AAD40D6}"/>
                </a:ext>
              </a:extLst>
            </p:cNvPr>
            <p:cNvSpPr/>
            <p:nvPr/>
          </p:nvSpPr>
          <p:spPr>
            <a:xfrm>
              <a:off x="11847976" y="3281829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21F7F95-7F08-C0EF-E9FF-6506E7ED5E84}"/>
                </a:ext>
              </a:extLst>
            </p:cNvPr>
            <p:cNvSpPr/>
            <p:nvPr/>
          </p:nvSpPr>
          <p:spPr>
            <a:xfrm>
              <a:off x="11971989" y="3281829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6638450-FB01-B4B0-5BB7-33FA738AEC13}"/>
                </a:ext>
              </a:extLst>
            </p:cNvPr>
            <p:cNvSpPr/>
            <p:nvPr/>
          </p:nvSpPr>
          <p:spPr>
            <a:xfrm>
              <a:off x="12097814" y="3281829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B5C86CA-AA17-5DA3-7D75-1E09FF9742EA}"/>
                </a:ext>
              </a:extLst>
            </p:cNvPr>
            <p:cNvSpPr/>
            <p:nvPr/>
          </p:nvSpPr>
          <p:spPr>
            <a:xfrm>
              <a:off x="11847976" y="34075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42866DB-1827-4D46-7D13-E2CCB66A43A3}"/>
                </a:ext>
              </a:extLst>
            </p:cNvPr>
            <p:cNvSpPr/>
            <p:nvPr/>
          </p:nvSpPr>
          <p:spPr>
            <a:xfrm>
              <a:off x="11971989" y="34075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13EFAB4-1451-0556-BE78-F2992B97B2EF}"/>
                </a:ext>
              </a:extLst>
            </p:cNvPr>
            <p:cNvSpPr/>
            <p:nvPr/>
          </p:nvSpPr>
          <p:spPr>
            <a:xfrm>
              <a:off x="12097814" y="34075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780171D-F0B7-1B61-CC0C-76D5B66AFFC9}"/>
                </a:ext>
              </a:extLst>
            </p:cNvPr>
            <p:cNvSpPr/>
            <p:nvPr/>
          </p:nvSpPr>
          <p:spPr>
            <a:xfrm>
              <a:off x="11847976" y="3531667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A75460B-5C11-39F1-8832-E0806858316D}"/>
                </a:ext>
              </a:extLst>
            </p:cNvPr>
            <p:cNvSpPr/>
            <p:nvPr/>
          </p:nvSpPr>
          <p:spPr>
            <a:xfrm>
              <a:off x="11971989" y="3531667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F0A4386-90AB-018A-8819-7B6AFD6EDB66}"/>
                </a:ext>
              </a:extLst>
            </p:cNvPr>
            <p:cNvSpPr/>
            <p:nvPr/>
          </p:nvSpPr>
          <p:spPr>
            <a:xfrm>
              <a:off x="12097814" y="3531667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7234833-2CCB-088C-C11A-CCDE85DDE998}"/>
                </a:ext>
              </a:extLst>
            </p:cNvPr>
            <p:cNvSpPr/>
            <p:nvPr/>
          </p:nvSpPr>
          <p:spPr>
            <a:xfrm>
              <a:off x="11847976" y="36557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9ECEBAE-05A0-3331-8C63-3CDFA8CCA614}"/>
                </a:ext>
              </a:extLst>
            </p:cNvPr>
            <p:cNvSpPr/>
            <p:nvPr/>
          </p:nvSpPr>
          <p:spPr>
            <a:xfrm>
              <a:off x="11971989" y="36557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B4FC56D-1DC4-CD9B-5447-CA0FB35913F4}"/>
                </a:ext>
              </a:extLst>
            </p:cNvPr>
            <p:cNvSpPr/>
            <p:nvPr/>
          </p:nvSpPr>
          <p:spPr>
            <a:xfrm>
              <a:off x="12097814" y="3655784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392E975-323C-E9D3-8F12-585E168FD970}"/>
                </a:ext>
              </a:extLst>
            </p:cNvPr>
            <p:cNvSpPr/>
            <p:nvPr/>
          </p:nvSpPr>
          <p:spPr>
            <a:xfrm>
              <a:off x="11847976" y="3781505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2F260F1-45DD-47FB-ED98-E7A8B748E571}"/>
                </a:ext>
              </a:extLst>
            </p:cNvPr>
            <p:cNvSpPr/>
            <p:nvPr/>
          </p:nvSpPr>
          <p:spPr>
            <a:xfrm>
              <a:off x="11971989" y="3781505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DD4F85-67B8-1CC2-A0A4-8D72E369C44B}"/>
                </a:ext>
              </a:extLst>
            </p:cNvPr>
            <p:cNvSpPr/>
            <p:nvPr/>
          </p:nvSpPr>
          <p:spPr>
            <a:xfrm>
              <a:off x="12097814" y="3781505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0A8E35-A217-775B-BDC0-EC90C9913EDD}"/>
                </a:ext>
              </a:extLst>
            </p:cNvPr>
            <p:cNvSpPr/>
            <p:nvPr/>
          </p:nvSpPr>
          <p:spPr>
            <a:xfrm>
              <a:off x="11847976" y="3905623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144C2C-0A9E-F408-68FA-25B89019755A}"/>
                </a:ext>
              </a:extLst>
            </p:cNvPr>
            <p:cNvSpPr/>
            <p:nvPr/>
          </p:nvSpPr>
          <p:spPr>
            <a:xfrm>
              <a:off x="11971989" y="3905623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B09D29A-00D8-6CC0-89E8-A1DD3E637203}"/>
                </a:ext>
              </a:extLst>
            </p:cNvPr>
            <p:cNvSpPr/>
            <p:nvPr/>
          </p:nvSpPr>
          <p:spPr>
            <a:xfrm>
              <a:off x="12097814" y="3905623"/>
              <a:ext cx="94595" cy="92853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D859885-D387-BEBC-92B5-0FC6A0E2CFC1}"/>
                </a:ext>
              </a:extLst>
            </p:cNvPr>
            <p:cNvSpPr/>
            <p:nvPr/>
          </p:nvSpPr>
          <p:spPr>
            <a:xfrm>
              <a:off x="11847976" y="4030542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3DFDE21-88FE-46BE-31E4-D8E65C5842E3}"/>
                </a:ext>
              </a:extLst>
            </p:cNvPr>
            <p:cNvSpPr/>
            <p:nvPr/>
          </p:nvSpPr>
          <p:spPr>
            <a:xfrm>
              <a:off x="11971989" y="4030542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A558D3C-B4B3-F7AD-D9B2-65AD4FBD0518}"/>
                </a:ext>
              </a:extLst>
            </p:cNvPr>
            <p:cNvSpPr/>
            <p:nvPr/>
          </p:nvSpPr>
          <p:spPr>
            <a:xfrm>
              <a:off x="12097814" y="4030542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E30D8AD-17D5-8D28-0AD8-3A65F0D84F4E}"/>
                </a:ext>
              </a:extLst>
            </p:cNvPr>
            <p:cNvSpPr/>
            <p:nvPr/>
          </p:nvSpPr>
          <p:spPr>
            <a:xfrm>
              <a:off x="11847976" y="415626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9A9673A-033A-C1DE-EDF6-98C14497E246}"/>
                </a:ext>
              </a:extLst>
            </p:cNvPr>
            <p:cNvSpPr/>
            <p:nvPr/>
          </p:nvSpPr>
          <p:spPr>
            <a:xfrm>
              <a:off x="11971989" y="415626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7D3D3CB-2339-31F4-8AB7-8BB038739F62}"/>
                </a:ext>
              </a:extLst>
            </p:cNvPr>
            <p:cNvSpPr/>
            <p:nvPr/>
          </p:nvSpPr>
          <p:spPr>
            <a:xfrm>
              <a:off x="12097814" y="4156263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DE5D239-E8AC-88E7-7901-92414BD5A8D1}"/>
                </a:ext>
              </a:extLst>
            </p:cNvPr>
            <p:cNvGrpSpPr/>
            <p:nvPr userDrawn="1"/>
          </p:nvGrpSpPr>
          <p:grpSpPr>
            <a:xfrm flipH="1">
              <a:off x="11847069" y="4281984"/>
              <a:ext cx="344433" cy="2216477"/>
              <a:chOff x="8120541" y="204347"/>
              <a:chExt cx="941260" cy="6057136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387661E-3974-2C89-79EE-956AB51E307A}"/>
                  </a:ext>
                </a:extLst>
              </p:cNvPr>
              <p:cNvSpPr/>
              <p:nvPr/>
            </p:nvSpPr>
            <p:spPr>
              <a:xfrm>
                <a:off x="8120541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6618A6FA-E3FD-C73C-D25C-B13FA8294DC7}"/>
                  </a:ext>
                </a:extLst>
              </p:cNvPr>
              <p:cNvSpPr/>
              <p:nvPr/>
            </p:nvSpPr>
            <p:spPr>
              <a:xfrm>
                <a:off x="8459441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A77AE3-49EB-E04D-CDFB-DA9C9BD4DB40}"/>
                  </a:ext>
                </a:extLst>
              </p:cNvPr>
              <p:cNvSpPr/>
              <p:nvPr/>
            </p:nvSpPr>
            <p:spPr>
              <a:xfrm>
                <a:off x="8803293" y="157213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ACAC702-6D0D-5519-BADD-0EB7B3E0A5B2}"/>
                  </a:ext>
                </a:extLst>
              </p:cNvPr>
              <p:cNvSpPr/>
              <p:nvPr/>
            </p:nvSpPr>
            <p:spPr>
              <a:xfrm>
                <a:off x="8120541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3CAF28B-0177-3598-F5A4-A210B6B14242}"/>
                  </a:ext>
                </a:extLst>
              </p:cNvPr>
              <p:cNvSpPr/>
              <p:nvPr/>
            </p:nvSpPr>
            <p:spPr>
              <a:xfrm>
                <a:off x="8459441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321BE8E-A85E-74E7-4F82-4F48EF7E3CB6}"/>
                  </a:ext>
                </a:extLst>
              </p:cNvPr>
              <p:cNvSpPr/>
              <p:nvPr/>
            </p:nvSpPr>
            <p:spPr>
              <a:xfrm>
                <a:off x="8803293" y="1911226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7821841-7383-70C8-0217-8A89A3BA6989}"/>
                  </a:ext>
                </a:extLst>
              </p:cNvPr>
              <p:cNvSpPr/>
              <p:nvPr/>
            </p:nvSpPr>
            <p:spPr>
              <a:xfrm>
                <a:off x="8120541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3212EA10-9E62-68AE-4A4B-2CB97B56207C}"/>
                  </a:ext>
                </a:extLst>
              </p:cNvPr>
              <p:cNvSpPr/>
              <p:nvPr/>
            </p:nvSpPr>
            <p:spPr>
              <a:xfrm>
                <a:off x="8459441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0885A81E-8F29-41D9-C692-92DC3977A989}"/>
                  </a:ext>
                </a:extLst>
              </p:cNvPr>
              <p:cNvSpPr/>
              <p:nvPr/>
            </p:nvSpPr>
            <p:spPr>
              <a:xfrm>
                <a:off x="8803293" y="225488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46A29CE-9438-753C-A2D8-8449BE6DAE89}"/>
                  </a:ext>
                </a:extLst>
              </p:cNvPr>
              <p:cNvSpPr/>
              <p:nvPr/>
            </p:nvSpPr>
            <p:spPr>
              <a:xfrm>
                <a:off x="8120541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9AAC3899-CB95-7D1F-FC3F-3825F77FD52C}"/>
                  </a:ext>
                </a:extLst>
              </p:cNvPr>
              <p:cNvSpPr/>
              <p:nvPr/>
            </p:nvSpPr>
            <p:spPr>
              <a:xfrm>
                <a:off x="8459441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5A39ABD2-CC20-A4DF-4E3F-4EAC45DE5FAD}"/>
                  </a:ext>
                </a:extLst>
              </p:cNvPr>
              <p:cNvSpPr/>
              <p:nvPr/>
            </p:nvSpPr>
            <p:spPr>
              <a:xfrm>
                <a:off x="8803293" y="259397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CE1915A-EDC5-C55E-D0D6-378978606D78}"/>
                  </a:ext>
                </a:extLst>
              </p:cNvPr>
              <p:cNvSpPr/>
              <p:nvPr/>
            </p:nvSpPr>
            <p:spPr>
              <a:xfrm>
                <a:off x="8120541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692" y="0"/>
                      <a:pt x="129254" y="0"/>
                    </a:cubicBezTo>
                    <a:cubicBezTo>
                      <a:pt x="57817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6A6056E-8F25-123E-0070-DDAB099B19FD}"/>
                  </a:ext>
                </a:extLst>
              </p:cNvPr>
              <p:cNvSpPr/>
              <p:nvPr/>
            </p:nvSpPr>
            <p:spPr>
              <a:xfrm>
                <a:off x="8459441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47029A21-A6D8-74DE-11EB-47AA278E51C2}"/>
                  </a:ext>
                </a:extLst>
              </p:cNvPr>
              <p:cNvSpPr/>
              <p:nvPr/>
            </p:nvSpPr>
            <p:spPr>
              <a:xfrm>
                <a:off x="8803293" y="204347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692" y="0"/>
                      <a:pt x="129254" y="0"/>
                    </a:cubicBezTo>
                    <a:cubicBezTo>
                      <a:pt x="57817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B7E7698A-AC70-C985-1963-66E5E6200958}"/>
                  </a:ext>
                </a:extLst>
              </p:cNvPr>
              <p:cNvSpPr/>
              <p:nvPr/>
            </p:nvSpPr>
            <p:spPr>
              <a:xfrm>
                <a:off x="8120541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AB6C0F8-0D15-4941-D467-D806460B9B14}"/>
                  </a:ext>
                </a:extLst>
              </p:cNvPr>
              <p:cNvSpPr/>
              <p:nvPr/>
            </p:nvSpPr>
            <p:spPr>
              <a:xfrm>
                <a:off x="8459441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6BDD0BB-B14B-01D0-D142-7B12177ABAEB}"/>
                  </a:ext>
                </a:extLst>
              </p:cNvPr>
              <p:cNvSpPr/>
              <p:nvPr/>
            </p:nvSpPr>
            <p:spPr>
              <a:xfrm>
                <a:off x="8803293" y="54353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95363B2-829A-39B1-E16B-9E9CA1C58450}"/>
                  </a:ext>
                </a:extLst>
              </p:cNvPr>
              <p:cNvSpPr/>
              <p:nvPr/>
            </p:nvSpPr>
            <p:spPr>
              <a:xfrm>
                <a:off x="8120541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7A8147F-D6BE-03C5-8E75-E5B9DC46D614}"/>
                  </a:ext>
                </a:extLst>
              </p:cNvPr>
              <p:cNvSpPr/>
              <p:nvPr/>
            </p:nvSpPr>
            <p:spPr>
              <a:xfrm>
                <a:off x="8459441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870E1DC-458A-957A-789A-3E66965EDEFA}"/>
                  </a:ext>
                </a:extLst>
              </p:cNvPr>
              <p:cNvSpPr/>
              <p:nvPr/>
            </p:nvSpPr>
            <p:spPr>
              <a:xfrm>
                <a:off x="8803293" y="88709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B3B3B55-6265-7E4A-D0D9-1B98CD49884C}"/>
                  </a:ext>
                </a:extLst>
              </p:cNvPr>
              <p:cNvSpPr/>
              <p:nvPr/>
            </p:nvSpPr>
            <p:spPr>
              <a:xfrm>
                <a:off x="8120541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882"/>
                      <a:pt x="258509" y="126873"/>
                    </a:cubicBezTo>
                    <a:cubicBezTo>
                      <a:pt x="258509" y="56864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F7BABA4-4414-EE21-E4EA-0BB625843010}"/>
                  </a:ext>
                </a:extLst>
              </p:cNvPr>
              <p:cNvSpPr/>
              <p:nvPr/>
            </p:nvSpPr>
            <p:spPr>
              <a:xfrm>
                <a:off x="8459441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850F55B-A277-C614-1148-3F794D2F19FF}"/>
                  </a:ext>
                </a:extLst>
              </p:cNvPr>
              <p:cNvSpPr/>
              <p:nvPr/>
            </p:nvSpPr>
            <p:spPr>
              <a:xfrm>
                <a:off x="8803293" y="122628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882"/>
                      <a:pt x="258509" y="126873"/>
                    </a:cubicBezTo>
                    <a:cubicBezTo>
                      <a:pt x="258509" y="56864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BA861432-F5A0-5421-A37F-EC7A41AFCDDD}"/>
                  </a:ext>
                </a:extLst>
              </p:cNvPr>
              <p:cNvSpPr/>
              <p:nvPr/>
            </p:nvSpPr>
            <p:spPr>
              <a:xfrm>
                <a:off x="8120541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4CF102A-7055-7053-227A-B590504F5716}"/>
                  </a:ext>
                </a:extLst>
              </p:cNvPr>
              <p:cNvSpPr/>
              <p:nvPr/>
            </p:nvSpPr>
            <p:spPr>
              <a:xfrm>
                <a:off x="8459441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14D435-5F26-AC95-C630-2B200A1D6767}"/>
                  </a:ext>
                </a:extLst>
              </p:cNvPr>
              <p:cNvSpPr/>
              <p:nvPr/>
            </p:nvSpPr>
            <p:spPr>
              <a:xfrm>
                <a:off x="8803293" y="2935354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DF10B30-D2A9-A2E0-2A9D-9C1B53DC1B16}"/>
                  </a:ext>
                </a:extLst>
              </p:cNvPr>
              <p:cNvSpPr/>
              <p:nvPr/>
            </p:nvSpPr>
            <p:spPr>
              <a:xfrm>
                <a:off x="8120541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3514129-F326-DFA3-8DB9-07245258EE95}"/>
                  </a:ext>
                </a:extLst>
              </p:cNvPr>
              <p:cNvSpPr/>
              <p:nvPr/>
            </p:nvSpPr>
            <p:spPr>
              <a:xfrm>
                <a:off x="8459441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F18738D6-9E4E-4AB7-1A48-582AC75F0238}"/>
                  </a:ext>
                </a:extLst>
              </p:cNvPr>
              <p:cNvSpPr/>
              <p:nvPr/>
            </p:nvSpPr>
            <p:spPr>
              <a:xfrm>
                <a:off x="8803293" y="327901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1925F77-BDAE-BCDE-128D-7E6871CE1E31}"/>
                  </a:ext>
                </a:extLst>
              </p:cNvPr>
              <p:cNvSpPr/>
              <p:nvPr/>
            </p:nvSpPr>
            <p:spPr>
              <a:xfrm>
                <a:off x="8120541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EA2732F-E32C-5273-4CA1-D89A491E95E8}"/>
                  </a:ext>
                </a:extLst>
              </p:cNvPr>
              <p:cNvSpPr/>
              <p:nvPr/>
            </p:nvSpPr>
            <p:spPr>
              <a:xfrm>
                <a:off x="8459441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3C1DAEED-322D-6B31-BEAA-5977F580363E}"/>
                  </a:ext>
                </a:extLst>
              </p:cNvPr>
              <p:cNvSpPr/>
              <p:nvPr/>
            </p:nvSpPr>
            <p:spPr>
              <a:xfrm>
                <a:off x="8803293" y="3618106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36EE38A-5BFD-CE35-D20C-F328563C26C2}"/>
                  </a:ext>
                </a:extLst>
              </p:cNvPr>
              <p:cNvSpPr/>
              <p:nvPr/>
            </p:nvSpPr>
            <p:spPr>
              <a:xfrm>
                <a:off x="8120541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FD7A5E1-EC31-7C2E-6C94-40E6A3114513}"/>
                  </a:ext>
                </a:extLst>
              </p:cNvPr>
              <p:cNvSpPr/>
              <p:nvPr/>
            </p:nvSpPr>
            <p:spPr>
              <a:xfrm>
                <a:off x="8459441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058D2D3-F89B-7729-50AF-A53788CDEE20}"/>
                  </a:ext>
                </a:extLst>
              </p:cNvPr>
              <p:cNvSpPr/>
              <p:nvPr/>
            </p:nvSpPr>
            <p:spPr>
              <a:xfrm>
                <a:off x="8803293" y="396176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9D659A4-506A-5B2D-40D9-E94B9FC3AB67}"/>
                  </a:ext>
                </a:extLst>
              </p:cNvPr>
              <p:cNvSpPr/>
              <p:nvPr/>
            </p:nvSpPr>
            <p:spPr>
              <a:xfrm>
                <a:off x="8120541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E2C11F16-6CB0-AAF5-D6A1-1009418577EC}"/>
                  </a:ext>
                </a:extLst>
              </p:cNvPr>
              <p:cNvSpPr/>
              <p:nvPr/>
            </p:nvSpPr>
            <p:spPr>
              <a:xfrm>
                <a:off x="8459441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30E65B1-26B9-1669-72DF-1290E721E264}"/>
                  </a:ext>
                </a:extLst>
              </p:cNvPr>
              <p:cNvSpPr/>
              <p:nvPr/>
            </p:nvSpPr>
            <p:spPr>
              <a:xfrm>
                <a:off x="8803293" y="4300858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9121C14-45CC-557C-A755-CDF333455C33}"/>
                  </a:ext>
                </a:extLst>
              </p:cNvPr>
              <p:cNvSpPr/>
              <p:nvPr/>
            </p:nvSpPr>
            <p:spPr>
              <a:xfrm>
                <a:off x="8120541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CC28863-5518-6168-0AE8-26FF4D015F35}"/>
                  </a:ext>
                </a:extLst>
              </p:cNvPr>
              <p:cNvSpPr/>
              <p:nvPr/>
            </p:nvSpPr>
            <p:spPr>
              <a:xfrm>
                <a:off x="8459441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6897266-6397-2ED7-E352-2592FBA49AA4}"/>
                  </a:ext>
                </a:extLst>
              </p:cNvPr>
              <p:cNvSpPr/>
              <p:nvPr/>
            </p:nvSpPr>
            <p:spPr>
              <a:xfrm>
                <a:off x="8803293" y="4640043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9A2B235-C0BC-0819-EFC1-020A9EBD9A68}"/>
                  </a:ext>
                </a:extLst>
              </p:cNvPr>
              <p:cNvSpPr/>
              <p:nvPr/>
            </p:nvSpPr>
            <p:spPr>
              <a:xfrm>
                <a:off x="8120541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6900CDD-E28F-98AE-9336-98ACA68DD1B1}"/>
                  </a:ext>
                </a:extLst>
              </p:cNvPr>
              <p:cNvSpPr/>
              <p:nvPr/>
            </p:nvSpPr>
            <p:spPr>
              <a:xfrm>
                <a:off x="8459441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F8CE1B69-F220-22FA-BAC1-C48C0D03B6F0}"/>
                  </a:ext>
                </a:extLst>
              </p:cNvPr>
              <p:cNvSpPr/>
              <p:nvPr/>
            </p:nvSpPr>
            <p:spPr>
              <a:xfrm>
                <a:off x="8803293" y="4983610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908D9E1-4B2F-D939-2AFD-CBF5D94C2BB2}"/>
                  </a:ext>
                </a:extLst>
              </p:cNvPr>
              <p:cNvSpPr/>
              <p:nvPr/>
            </p:nvSpPr>
            <p:spPr>
              <a:xfrm>
                <a:off x="8120541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EE6EDE93-8983-4E83-EE66-D7ECD9448B65}"/>
                  </a:ext>
                </a:extLst>
              </p:cNvPr>
              <p:cNvSpPr/>
              <p:nvPr/>
            </p:nvSpPr>
            <p:spPr>
              <a:xfrm>
                <a:off x="8459441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C79FDD6-759D-6146-D9EA-F50705030439}"/>
                  </a:ext>
                </a:extLst>
              </p:cNvPr>
              <p:cNvSpPr/>
              <p:nvPr/>
            </p:nvSpPr>
            <p:spPr>
              <a:xfrm>
                <a:off x="8803293" y="5322795"/>
                <a:ext cx="258508" cy="253746"/>
              </a:xfrm>
              <a:custGeom>
                <a:avLst/>
                <a:gdLst>
                  <a:gd name="connsiteX0" fmla="*/ 129254 w 258508"/>
                  <a:gd name="connsiteY0" fmla="*/ 253746 h 253746"/>
                  <a:gd name="connsiteX1" fmla="*/ 258509 w 258508"/>
                  <a:gd name="connsiteY1" fmla="*/ 126873 h 253746"/>
                  <a:gd name="connsiteX2" fmla="*/ 129254 w 258508"/>
                  <a:gd name="connsiteY2" fmla="*/ 0 h 253746"/>
                  <a:gd name="connsiteX3" fmla="*/ 0 w 258508"/>
                  <a:gd name="connsiteY3" fmla="*/ 126873 h 253746"/>
                  <a:gd name="connsiteX4" fmla="*/ 129254 w 258508"/>
                  <a:gd name="connsiteY4" fmla="*/ 253746 h 253746"/>
                  <a:gd name="connsiteX5" fmla="*/ 129254 w 258508"/>
                  <a:gd name="connsiteY5" fmla="*/ 64675 h 253746"/>
                  <a:gd name="connsiteX6" fmla="*/ 192596 w 258508"/>
                  <a:gd name="connsiteY6" fmla="*/ 126873 h 253746"/>
                  <a:gd name="connsiteX7" fmla="*/ 129254 w 258508"/>
                  <a:gd name="connsiteY7" fmla="*/ 189071 h 253746"/>
                  <a:gd name="connsiteX8" fmla="*/ 65913 w 258508"/>
                  <a:gd name="connsiteY8" fmla="*/ 126873 h 253746"/>
                  <a:gd name="connsiteX9" fmla="*/ 129254 w 258508"/>
                  <a:gd name="connsiteY9" fmla="*/ 64675 h 25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6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8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8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1C375E4-2545-FD74-0A15-29EDD14DEC91}"/>
                  </a:ext>
                </a:extLst>
              </p:cNvPr>
              <p:cNvSpPr/>
              <p:nvPr/>
            </p:nvSpPr>
            <p:spPr>
              <a:xfrm>
                <a:off x="8120541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3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966F98F-55DD-D95B-19B9-F3BA523A7A49}"/>
                  </a:ext>
                </a:extLst>
              </p:cNvPr>
              <p:cNvSpPr/>
              <p:nvPr/>
            </p:nvSpPr>
            <p:spPr>
              <a:xfrm>
                <a:off x="8459441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EEBA0426-BF04-EE11-6ABB-C9B2C1011EDE}"/>
                  </a:ext>
                </a:extLst>
              </p:cNvPr>
              <p:cNvSpPr/>
              <p:nvPr/>
            </p:nvSpPr>
            <p:spPr>
              <a:xfrm>
                <a:off x="8803293" y="5664171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3 h 253745"/>
                  <a:gd name="connsiteX2" fmla="*/ 129254 w 258508"/>
                  <a:gd name="connsiteY2" fmla="*/ 0 h 253745"/>
                  <a:gd name="connsiteX3" fmla="*/ 0 w 258508"/>
                  <a:gd name="connsiteY3" fmla="*/ 126873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3 h 253745"/>
                  <a:gd name="connsiteX7" fmla="*/ 129254 w 258508"/>
                  <a:gd name="connsiteY7" fmla="*/ 189071 h 253745"/>
                  <a:gd name="connsiteX8" fmla="*/ 65913 w 258508"/>
                  <a:gd name="connsiteY8" fmla="*/ 126873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3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3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3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3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A056B35D-0038-0417-FEA7-8799A9A4070C}"/>
                  </a:ext>
                </a:extLst>
              </p:cNvPr>
              <p:cNvSpPr/>
              <p:nvPr/>
            </p:nvSpPr>
            <p:spPr>
              <a:xfrm>
                <a:off x="8120541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7" y="253746"/>
                      <a:pt x="258509" y="196977"/>
                      <a:pt x="258509" y="126872"/>
                    </a:cubicBezTo>
                    <a:cubicBezTo>
                      <a:pt x="258509" y="56769"/>
                      <a:pt x="200597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close/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D5452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CB4B518-3C7C-027B-C802-09C618FF5ADC}"/>
                  </a:ext>
                </a:extLst>
              </p:cNvPr>
              <p:cNvSpPr/>
              <p:nvPr/>
            </p:nvSpPr>
            <p:spPr>
              <a:xfrm>
                <a:off x="8459441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2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29AE689-50D1-638B-E85E-994C69A73562}"/>
                  </a:ext>
                </a:extLst>
              </p:cNvPr>
              <p:cNvSpPr/>
              <p:nvPr/>
            </p:nvSpPr>
            <p:spPr>
              <a:xfrm>
                <a:off x="8803293" y="6007738"/>
                <a:ext cx="258508" cy="253745"/>
              </a:xfrm>
              <a:custGeom>
                <a:avLst/>
                <a:gdLst>
                  <a:gd name="connsiteX0" fmla="*/ 129254 w 258508"/>
                  <a:gd name="connsiteY0" fmla="*/ 253746 h 253745"/>
                  <a:gd name="connsiteX1" fmla="*/ 258509 w 258508"/>
                  <a:gd name="connsiteY1" fmla="*/ 126872 h 253745"/>
                  <a:gd name="connsiteX2" fmla="*/ 129254 w 258508"/>
                  <a:gd name="connsiteY2" fmla="*/ 0 h 253745"/>
                  <a:gd name="connsiteX3" fmla="*/ 0 w 258508"/>
                  <a:gd name="connsiteY3" fmla="*/ 126872 h 253745"/>
                  <a:gd name="connsiteX4" fmla="*/ 129254 w 258508"/>
                  <a:gd name="connsiteY4" fmla="*/ 253746 h 253745"/>
                  <a:gd name="connsiteX5" fmla="*/ 129254 w 258508"/>
                  <a:gd name="connsiteY5" fmla="*/ 64675 h 253745"/>
                  <a:gd name="connsiteX6" fmla="*/ 192596 w 258508"/>
                  <a:gd name="connsiteY6" fmla="*/ 126872 h 253745"/>
                  <a:gd name="connsiteX7" fmla="*/ 129254 w 258508"/>
                  <a:gd name="connsiteY7" fmla="*/ 189071 h 253745"/>
                  <a:gd name="connsiteX8" fmla="*/ 65913 w 258508"/>
                  <a:gd name="connsiteY8" fmla="*/ 126872 h 253745"/>
                  <a:gd name="connsiteX9" fmla="*/ 129254 w 258508"/>
                  <a:gd name="connsiteY9" fmla="*/ 64675 h 25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508" h="253745">
                    <a:moveTo>
                      <a:pt x="129254" y="253746"/>
                    </a:moveTo>
                    <a:cubicBezTo>
                      <a:pt x="200596" y="253746"/>
                      <a:pt x="258509" y="196977"/>
                      <a:pt x="258509" y="126872"/>
                    </a:cubicBezTo>
                    <a:cubicBezTo>
                      <a:pt x="258509" y="56769"/>
                      <a:pt x="200596" y="0"/>
                      <a:pt x="129254" y="0"/>
                    </a:cubicBezTo>
                    <a:cubicBezTo>
                      <a:pt x="57912" y="0"/>
                      <a:pt x="0" y="56769"/>
                      <a:pt x="0" y="126872"/>
                    </a:cubicBezTo>
                    <a:cubicBezTo>
                      <a:pt x="0" y="196977"/>
                      <a:pt x="57912" y="253746"/>
                      <a:pt x="129254" y="253746"/>
                    </a:cubicBezTo>
                    <a:moveTo>
                      <a:pt x="129254" y="64675"/>
                    </a:moveTo>
                    <a:cubicBezTo>
                      <a:pt x="164211" y="64675"/>
                      <a:pt x="192596" y="92487"/>
                      <a:pt x="192596" y="126872"/>
                    </a:cubicBezTo>
                    <a:cubicBezTo>
                      <a:pt x="192596" y="161258"/>
                      <a:pt x="164211" y="189071"/>
                      <a:pt x="129254" y="189071"/>
                    </a:cubicBezTo>
                    <a:cubicBezTo>
                      <a:pt x="94298" y="189071"/>
                      <a:pt x="65913" y="161258"/>
                      <a:pt x="65913" y="126872"/>
                    </a:cubicBezTo>
                    <a:cubicBezTo>
                      <a:pt x="65913" y="92487"/>
                      <a:pt x="94298" y="64675"/>
                      <a:pt x="129254" y="64675"/>
                    </a:cubicBezTo>
                  </a:path>
                </a:pathLst>
              </a:custGeom>
              <a:solidFill>
                <a:srgbClr val="D5452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AE58773-442D-520D-0725-66FDF83FB361}"/>
                </a:ext>
              </a:extLst>
            </p:cNvPr>
            <p:cNvSpPr/>
            <p:nvPr/>
          </p:nvSpPr>
          <p:spPr>
            <a:xfrm flipH="1">
              <a:off x="12096907" y="6531330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46E0069-FA63-37E3-F4FA-AF6082980B0A}"/>
                </a:ext>
              </a:extLst>
            </p:cNvPr>
            <p:cNvSpPr/>
            <p:nvPr/>
          </p:nvSpPr>
          <p:spPr>
            <a:xfrm flipH="1">
              <a:off x="11972894" y="6531330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9408286-6D88-CC20-6C40-9D3589740833}"/>
                </a:ext>
              </a:extLst>
            </p:cNvPr>
            <p:cNvSpPr/>
            <p:nvPr/>
          </p:nvSpPr>
          <p:spPr>
            <a:xfrm flipH="1">
              <a:off x="11847069" y="6531330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FAFC380-C967-21D1-6932-70880068A62D}"/>
                </a:ext>
              </a:extLst>
            </p:cNvPr>
            <p:cNvSpPr/>
            <p:nvPr/>
          </p:nvSpPr>
          <p:spPr>
            <a:xfrm flipH="1">
              <a:off x="12096907" y="6655447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882"/>
                    <a:pt x="258509" y="126873"/>
                  </a:cubicBezTo>
                  <a:cubicBezTo>
                    <a:pt x="258509" y="56864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8887F9E-F029-6144-9BC4-9142359981C4}"/>
                </a:ext>
              </a:extLst>
            </p:cNvPr>
            <p:cNvSpPr/>
            <p:nvPr/>
          </p:nvSpPr>
          <p:spPr>
            <a:xfrm flipH="1">
              <a:off x="11972894" y="6655447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540F165-147D-5660-85D4-979F2A9F4DB7}"/>
                </a:ext>
              </a:extLst>
            </p:cNvPr>
            <p:cNvSpPr/>
            <p:nvPr/>
          </p:nvSpPr>
          <p:spPr>
            <a:xfrm flipH="1">
              <a:off x="11847069" y="6655447"/>
              <a:ext cx="94595" cy="92852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882"/>
                    <a:pt x="258509" y="126873"/>
                  </a:cubicBezTo>
                  <a:cubicBezTo>
                    <a:pt x="258509" y="56864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688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2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38A06-2E22-4C21-0BBF-02E8DEC1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94D01D-C44A-2472-FC9D-21424031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6370D64-2FAA-830E-7ADC-5FDB5BCF3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9E1B2F-15BE-9E37-513C-FBD3260E0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119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C96A4B-2D76-121E-489C-C69130DC8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3787"/>
            <a:ext cx="12192000" cy="6118411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932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C96A4B-2D76-121E-489C-C69130DC8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35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292EC0F-65A6-2AA2-91CB-48B51DEE75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12"/>
            <a:ext cx="12191999" cy="68567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89BC85-9635-8F08-D1A3-8FB19F80D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B3840B0-64D3-8A13-5C70-AB8574BEF649}"/>
              </a:ext>
            </a:extLst>
          </p:cNvPr>
          <p:cNvSpPr/>
          <p:nvPr userDrawn="1"/>
        </p:nvSpPr>
        <p:spPr>
          <a:xfrm flipH="1">
            <a:off x="7430672" y="1711842"/>
            <a:ext cx="4770226" cy="5146158"/>
          </a:xfrm>
          <a:custGeom>
            <a:avLst/>
            <a:gdLst>
              <a:gd name="connsiteX0" fmla="*/ 0 w 4020272"/>
              <a:gd name="connsiteY0" fmla="*/ 0 h 4509079"/>
              <a:gd name="connsiteX1" fmla="*/ 204429 w 4020272"/>
              <a:gd name="connsiteY1" fmla="*/ 11336 h 4509079"/>
              <a:gd name="connsiteX2" fmla="*/ 2451450 w 4020272"/>
              <a:gd name="connsiteY2" fmla="*/ 981424 h 4509079"/>
              <a:gd name="connsiteX3" fmla="*/ 4020272 w 4020272"/>
              <a:gd name="connsiteY3" fmla="*/ 4427791 h 4509079"/>
              <a:gd name="connsiteX4" fmla="*/ 4019619 w 4020272"/>
              <a:gd name="connsiteY4" fmla="*/ 4509079 h 4509079"/>
              <a:gd name="connsiteX5" fmla="*/ 2236225 w 4020272"/>
              <a:gd name="connsiteY5" fmla="*/ 4509079 h 4509079"/>
              <a:gd name="connsiteX6" fmla="*/ 2232572 w 4020272"/>
              <a:gd name="connsiteY6" fmla="*/ 4308283 h 4509079"/>
              <a:gd name="connsiteX7" fmla="*/ 1394531 w 4020272"/>
              <a:gd name="connsiteY7" fmla="*/ 2424769 h 4509079"/>
              <a:gd name="connsiteX8" fmla="*/ 58964 w 4020272"/>
              <a:gd name="connsiteY8" fmla="*/ 1786757 h 4509079"/>
              <a:gd name="connsiteX9" fmla="*/ 0 w 4020272"/>
              <a:gd name="connsiteY9" fmla="*/ 1783311 h 45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0272" h="4509079">
                <a:moveTo>
                  <a:pt x="0" y="0"/>
                </a:moveTo>
                <a:lnTo>
                  <a:pt x="204429" y="11336"/>
                </a:lnTo>
                <a:cubicBezTo>
                  <a:pt x="1011753" y="84707"/>
                  <a:pt x="1795989" y="413787"/>
                  <a:pt x="2451450" y="981424"/>
                </a:cubicBezTo>
                <a:cubicBezTo>
                  <a:pt x="3422535" y="1822395"/>
                  <a:pt x="3994447" y="3087320"/>
                  <a:pt x="4020272" y="4427791"/>
                </a:cubicBezTo>
                <a:lnTo>
                  <a:pt x="4019619" y="4509079"/>
                </a:lnTo>
                <a:lnTo>
                  <a:pt x="2236225" y="4509079"/>
                </a:lnTo>
                <a:lnTo>
                  <a:pt x="2232572" y="4308283"/>
                </a:lnTo>
                <a:cubicBezTo>
                  <a:pt x="2183125" y="3580925"/>
                  <a:pt x="1883771" y="2900977"/>
                  <a:pt x="1394531" y="2424769"/>
                </a:cubicBezTo>
                <a:cubicBezTo>
                  <a:pt x="1010237" y="2050712"/>
                  <a:pt x="541944" y="1833953"/>
                  <a:pt x="58964" y="1786757"/>
                </a:cubicBezTo>
                <a:lnTo>
                  <a:pt x="0" y="17833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727071F-2C94-8BE6-0195-70A10AB995EC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8323947" y="-147509"/>
            <a:ext cx="3743506" cy="4038526"/>
          </a:xfrm>
          <a:custGeom>
            <a:avLst/>
            <a:gdLst>
              <a:gd name="connsiteX0" fmla="*/ 0 w 4629707"/>
              <a:gd name="connsiteY0" fmla="*/ 976337 h 4994566"/>
              <a:gd name="connsiteX1" fmla="*/ 0 w 4629707"/>
              <a:gd name="connsiteY1" fmla="*/ 0 h 4994566"/>
              <a:gd name="connsiteX2" fmla="*/ 235419 w 4629707"/>
              <a:gd name="connsiteY2" fmla="*/ 12557 h 4994566"/>
              <a:gd name="connsiteX3" fmla="*/ 2823067 w 4629707"/>
              <a:gd name="connsiteY3" fmla="*/ 1087093 h 4994566"/>
              <a:gd name="connsiteX4" fmla="*/ 4629707 w 4629707"/>
              <a:gd name="connsiteY4" fmla="*/ 4904526 h 4994566"/>
              <a:gd name="connsiteX5" fmla="*/ 4628955 w 4629707"/>
              <a:gd name="connsiteY5" fmla="*/ 4994566 h 4994566"/>
              <a:gd name="connsiteX6" fmla="*/ 3719342 w 4629707"/>
              <a:gd name="connsiteY6" fmla="*/ 4994566 h 4994566"/>
              <a:gd name="connsiteX7" fmla="*/ 3719947 w 4629707"/>
              <a:gd name="connsiteY7" fmla="*/ 4922122 h 4994566"/>
              <a:gd name="connsiteX8" fmla="*/ 2266372 w 4629707"/>
              <a:gd name="connsiteY8" fmla="*/ 1850717 h 4994566"/>
              <a:gd name="connsiteX9" fmla="*/ 184419 w 4629707"/>
              <a:gd name="connsiteY9" fmla="*/ 986173 h 499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29707" h="4994566">
                <a:moveTo>
                  <a:pt x="0" y="976337"/>
                </a:moveTo>
                <a:lnTo>
                  <a:pt x="0" y="0"/>
                </a:lnTo>
                <a:lnTo>
                  <a:pt x="235419" y="12557"/>
                </a:lnTo>
                <a:cubicBezTo>
                  <a:pt x="1165125" y="93828"/>
                  <a:pt x="2068244" y="458339"/>
                  <a:pt x="2823067" y="1087093"/>
                </a:cubicBezTo>
                <a:cubicBezTo>
                  <a:pt x="3941359" y="2018610"/>
                  <a:pt x="4599967" y="3419728"/>
                  <a:pt x="4629707" y="4904526"/>
                </a:cubicBezTo>
                <a:lnTo>
                  <a:pt x="4628955" y="4994566"/>
                </a:lnTo>
                <a:lnTo>
                  <a:pt x="3719342" y="4994566"/>
                </a:lnTo>
                <a:lnTo>
                  <a:pt x="3719947" y="4922122"/>
                </a:lnTo>
                <a:cubicBezTo>
                  <a:pt x="3696019" y="3727493"/>
                  <a:pt x="3166121" y="2600191"/>
                  <a:pt x="2266372" y="1850717"/>
                </a:cubicBezTo>
                <a:cubicBezTo>
                  <a:pt x="1659062" y="1344838"/>
                  <a:pt x="932437" y="1051562"/>
                  <a:pt x="184419" y="9861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BDD06E-6C44-186C-7B3E-5E132B84B0B0}"/>
              </a:ext>
            </a:extLst>
          </p:cNvPr>
          <p:cNvGrpSpPr/>
          <p:nvPr userDrawn="1"/>
        </p:nvGrpSpPr>
        <p:grpSpPr>
          <a:xfrm>
            <a:off x="1164011" y="66318"/>
            <a:ext cx="941260" cy="1960625"/>
            <a:chOff x="1164011" y="66318"/>
            <a:chExt cx="941260" cy="196062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812BD4-90D6-CA8A-A2FD-4DDD27B8C59E}"/>
                </a:ext>
              </a:extLst>
            </p:cNvPr>
            <p:cNvSpPr/>
            <p:nvPr/>
          </p:nvSpPr>
          <p:spPr>
            <a:xfrm>
              <a:off x="1164011" y="6631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BB44B9-A796-6474-C967-08872936D6EC}"/>
                </a:ext>
              </a:extLst>
            </p:cNvPr>
            <p:cNvSpPr/>
            <p:nvPr/>
          </p:nvSpPr>
          <p:spPr>
            <a:xfrm>
              <a:off x="1502911" y="6631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ED32E33-6D73-CD49-73F9-2C33F608FBC1}"/>
                </a:ext>
              </a:extLst>
            </p:cNvPr>
            <p:cNvSpPr/>
            <p:nvPr/>
          </p:nvSpPr>
          <p:spPr>
            <a:xfrm>
              <a:off x="1846763" y="6631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0E05328-54CD-EC9B-AAA3-D15225FE7536}"/>
                </a:ext>
              </a:extLst>
            </p:cNvPr>
            <p:cNvSpPr/>
            <p:nvPr/>
          </p:nvSpPr>
          <p:spPr>
            <a:xfrm>
              <a:off x="1164011" y="40550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8234C27-0817-3D04-C652-C9116B75C9F7}"/>
                </a:ext>
              </a:extLst>
            </p:cNvPr>
            <p:cNvSpPr/>
            <p:nvPr/>
          </p:nvSpPr>
          <p:spPr>
            <a:xfrm>
              <a:off x="1502911" y="40550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EB753B-06BA-C7C9-E2A4-402AD42D03FF}"/>
                </a:ext>
              </a:extLst>
            </p:cNvPr>
            <p:cNvSpPr/>
            <p:nvPr/>
          </p:nvSpPr>
          <p:spPr>
            <a:xfrm>
              <a:off x="1846763" y="40550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95A3486-394C-4EE2-7346-DF4845C8322A}"/>
                </a:ext>
              </a:extLst>
            </p:cNvPr>
            <p:cNvSpPr/>
            <p:nvPr/>
          </p:nvSpPr>
          <p:spPr>
            <a:xfrm>
              <a:off x="1164011" y="74907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7899D45-02ED-3146-F4FB-3B92DB7226DD}"/>
                </a:ext>
              </a:extLst>
            </p:cNvPr>
            <p:cNvSpPr/>
            <p:nvPr/>
          </p:nvSpPr>
          <p:spPr>
            <a:xfrm>
              <a:off x="1502911" y="74907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7862882-9329-54CB-359C-483F5D1C8715}"/>
                </a:ext>
              </a:extLst>
            </p:cNvPr>
            <p:cNvSpPr/>
            <p:nvPr/>
          </p:nvSpPr>
          <p:spPr>
            <a:xfrm>
              <a:off x="1846763" y="74907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F612AE-6DB1-D0BE-3C83-D7B5A22EC384}"/>
                </a:ext>
              </a:extLst>
            </p:cNvPr>
            <p:cNvSpPr/>
            <p:nvPr/>
          </p:nvSpPr>
          <p:spPr>
            <a:xfrm>
              <a:off x="1164011" y="108825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5CB86DF-FE5E-6FE8-FC75-4B9E8DA4A068}"/>
                </a:ext>
              </a:extLst>
            </p:cNvPr>
            <p:cNvSpPr/>
            <p:nvPr/>
          </p:nvSpPr>
          <p:spPr>
            <a:xfrm>
              <a:off x="1502911" y="108825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65D202D-C53B-9F4E-6DEC-CAED59C6D6F1}"/>
                </a:ext>
              </a:extLst>
            </p:cNvPr>
            <p:cNvSpPr/>
            <p:nvPr/>
          </p:nvSpPr>
          <p:spPr>
            <a:xfrm>
              <a:off x="1846763" y="108825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2EC7D99-45C1-FDCC-F6B1-E028F11A9C68}"/>
                </a:ext>
              </a:extLst>
            </p:cNvPr>
            <p:cNvSpPr/>
            <p:nvPr/>
          </p:nvSpPr>
          <p:spPr>
            <a:xfrm>
              <a:off x="1164011" y="14296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471FC2-3E2A-ED97-4298-7D9FCFCF301F}"/>
                </a:ext>
              </a:extLst>
            </p:cNvPr>
            <p:cNvSpPr/>
            <p:nvPr/>
          </p:nvSpPr>
          <p:spPr>
            <a:xfrm>
              <a:off x="1502911" y="14296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D2A952C-116F-7023-43D1-9C63FBA23C14}"/>
                </a:ext>
              </a:extLst>
            </p:cNvPr>
            <p:cNvSpPr/>
            <p:nvPr/>
          </p:nvSpPr>
          <p:spPr>
            <a:xfrm>
              <a:off x="1846763" y="14296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1A0F2D5-2CB9-4044-53AC-D0799048DF10}"/>
                </a:ext>
              </a:extLst>
            </p:cNvPr>
            <p:cNvSpPr/>
            <p:nvPr/>
          </p:nvSpPr>
          <p:spPr>
            <a:xfrm>
              <a:off x="1164011" y="17731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BC5BC6-8493-D67E-30CC-6820D396A0C9}"/>
                </a:ext>
              </a:extLst>
            </p:cNvPr>
            <p:cNvSpPr/>
            <p:nvPr/>
          </p:nvSpPr>
          <p:spPr>
            <a:xfrm>
              <a:off x="1502911" y="17731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9D33D6C-AF1B-E615-9363-8A58BD937CCE}"/>
                </a:ext>
              </a:extLst>
            </p:cNvPr>
            <p:cNvSpPr/>
            <p:nvPr/>
          </p:nvSpPr>
          <p:spPr>
            <a:xfrm>
              <a:off x="1846763" y="17731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C4CA6049-FE23-655B-943B-332D53C27BF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099931" y="3033870"/>
            <a:ext cx="4146084" cy="93359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30EBE6D8-0874-4F8A-96F1-4B200CD90283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273907" y="4300759"/>
            <a:ext cx="3972108" cy="36576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2DB898F-9B48-CB50-4D5E-38EE39EA6B7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73908" y="4849586"/>
            <a:ext cx="3972108" cy="36576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Email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761C874-153E-1076-0A6C-77DABD112AE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273907" y="5398412"/>
            <a:ext cx="3972108" cy="36576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Phone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207B62-6C08-9637-6747-7A88303ADC85}"/>
              </a:ext>
            </a:extLst>
          </p:cNvPr>
          <p:cNvSpPr/>
          <p:nvPr userDrawn="1"/>
        </p:nvSpPr>
        <p:spPr>
          <a:xfrm>
            <a:off x="1164011" y="4795917"/>
            <a:ext cx="28388" cy="4730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8B905A-7F8A-DE14-C7EB-F40DE9F87AF4}"/>
              </a:ext>
            </a:extLst>
          </p:cNvPr>
          <p:cNvSpPr/>
          <p:nvPr userDrawn="1"/>
        </p:nvSpPr>
        <p:spPr>
          <a:xfrm>
            <a:off x="1164011" y="5344743"/>
            <a:ext cx="28388" cy="4730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4F7DDB-8644-EE75-CBFA-F3D6DFC25D19}"/>
              </a:ext>
            </a:extLst>
          </p:cNvPr>
          <p:cNvSpPr/>
          <p:nvPr userDrawn="1"/>
        </p:nvSpPr>
        <p:spPr>
          <a:xfrm>
            <a:off x="1164011" y="4247090"/>
            <a:ext cx="28388" cy="4730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5B353988-5B07-58E7-2961-5E7CB874E6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4011" y="2264598"/>
            <a:ext cx="1822216" cy="4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49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292EC0F-65A6-2AA2-91CB-48B51DEE75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12"/>
            <a:ext cx="12191999" cy="68567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89BC85-9635-8F08-D1A3-8FB19F80D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B3840B0-64D3-8A13-5C70-AB8574BEF649}"/>
              </a:ext>
            </a:extLst>
          </p:cNvPr>
          <p:cNvSpPr/>
          <p:nvPr userDrawn="1"/>
        </p:nvSpPr>
        <p:spPr>
          <a:xfrm flipH="1">
            <a:off x="7430672" y="1711842"/>
            <a:ext cx="4770226" cy="5146158"/>
          </a:xfrm>
          <a:custGeom>
            <a:avLst/>
            <a:gdLst>
              <a:gd name="connsiteX0" fmla="*/ 0 w 4020272"/>
              <a:gd name="connsiteY0" fmla="*/ 0 h 4509079"/>
              <a:gd name="connsiteX1" fmla="*/ 204429 w 4020272"/>
              <a:gd name="connsiteY1" fmla="*/ 11336 h 4509079"/>
              <a:gd name="connsiteX2" fmla="*/ 2451450 w 4020272"/>
              <a:gd name="connsiteY2" fmla="*/ 981424 h 4509079"/>
              <a:gd name="connsiteX3" fmla="*/ 4020272 w 4020272"/>
              <a:gd name="connsiteY3" fmla="*/ 4427791 h 4509079"/>
              <a:gd name="connsiteX4" fmla="*/ 4019619 w 4020272"/>
              <a:gd name="connsiteY4" fmla="*/ 4509079 h 4509079"/>
              <a:gd name="connsiteX5" fmla="*/ 2236225 w 4020272"/>
              <a:gd name="connsiteY5" fmla="*/ 4509079 h 4509079"/>
              <a:gd name="connsiteX6" fmla="*/ 2232572 w 4020272"/>
              <a:gd name="connsiteY6" fmla="*/ 4308283 h 4509079"/>
              <a:gd name="connsiteX7" fmla="*/ 1394531 w 4020272"/>
              <a:gd name="connsiteY7" fmla="*/ 2424769 h 4509079"/>
              <a:gd name="connsiteX8" fmla="*/ 58964 w 4020272"/>
              <a:gd name="connsiteY8" fmla="*/ 1786757 h 4509079"/>
              <a:gd name="connsiteX9" fmla="*/ 0 w 4020272"/>
              <a:gd name="connsiteY9" fmla="*/ 1783311 h 45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0272" h="4509079">
                <a:moveTo>
                  <a:pt x="0" y="0"/>
                </a:moveTo>
                <a:lnTo>
                  <a:pt x="204429" y="11336"/>
                </a:lnTo>
                <a:cubicBezTo>
                  <a:pt x="1011753" y="84707"/>
                  <a:pt x="1795989" y="413787"/>
                  <a:pt x="2451450" y="981424"/>
                </a:cubicBezTo>
                <a:cubicBezTo>
                  <a:pt x="3422535" y="1822395"/>
                  <a:pt x="3994447" y="3087320"/>
                  <a:pt x="4020272" y="4427791"/>
                </a:cubicBezTo>
                <a:lnTo>
                  <a:pt x="4019619" y="4509079"/>
                </a:lnTo>
                <a:lnTo>
                  <a:pt x="2236225" y="4509079"/>
                </a:lnTo>
                <a:lnTo>
                  <a:pt x="2232572" y="4308283"/>
                </a:lnTo>
                <a:cubicBezTo>
                  <a:pt x="2183125" y="3580925"/>
                  <a:pt x="1883771" y="2900977"/>
                  <a:pt x="1394531" y="2424769"/>
                </a:cubicBezTo>
                <a:cubicBezTo>
                  <a:pt x="1010237" y="2050712"/>
                  <a:pt x="541944" y="1833953"/>
                  <a:pt x="58964" y="1786757"/>
                </a:cubicBezTo>
                <a:lnTo>
                  <a:pt x="0" y="17833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727071F-2C94-8BE6-0195-70A10AB995EC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8323947" y="-147509"/>
            <a:ext cx="3743506" cy="4038526"/>
          </a:xfrm>
          <a:custGeom>
            <a:avLst/>
            <a:gdLst>
              <a:gd name="connsiteX0" fmla="*/ 0 w 4629707"/>
              <a:gd name="connsiteY0" fmla="*/ 976337 h 4994566"/>
              <a:gd name="connsiteX1" fmla="*/ 0 w 4629707"/>
              <a:gd name="connsiteY1" fmla="*/ 0 h 4994566"/>
              <a:gd name="connsiteX2" fmla="*/ 235419 w 4629707"/>
              <a:gd name="connsiteY2" fmla="*/ 12557 h 4994566"/>
              <a:gd name="connsiteX3" fmla="*/ 2823067 w 4629707"/>
              <a:gd name="connsiteY3" fmla="*/ 1087093 h 4994566"/>
              <a:gd name="connsiteX4" fmla="*/ 4629707 w 4629707"/>
              <a:gd name="connsiteY4" fmla="*/ 4904526 h 4994566"/>
              <a:gd name="connsiteX5" fmla="*/ 4628955 w 4629707"/>
              <a:gd name="connsiteY5" fmla="*/ 4994566 h 4994566"/>
              <a:gd name="connsiteX6" fmla="*/ 3719342 w 4629707"/>
              <a:gd name="connsiteY6" fmla="*/ 4994566 h 4994566"/>
              <a:gd name="connsiteX7" fmla="*/ 3719947 w 4629707"/>
              <a:gd name="connsiteY7" fmla="*/ 4922122 h 4994566"/>
              <a:gd name="connsiteX8" fmla="*/ 2266372 w 4629707"/>
              <a:gd name="connsiteY8" fmla="*/ 1850717 h 4994566"/>
              <a:gd name="connsiteX9" fmla="*/ 184419 w 4629707"/>
              <a:gd name="connsiteY9" fmla="*/ 986173 h 499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29707" h="4994566">
                <a:moveTo>
                  <a:pt x="0" y="976337"/>
                </a:moveTo>
                <a:lnTo>
                  <a:pt x="0" y="0"/>
                </a:lnTo>
                <a:lnTo>
                  <a:pt x="235419" y="12557"/>
                </a:lnTo>
                <a:cubicBezTo>
                  <a:pt x="1165125" y="93828"/>
                  <a:pt x="2068244" y="458339"/>
                  <a:pt x="2823067" y="1087093"/>
                </a:cubicBezTo>
                <a:cubicBezTo>
                  <a:pt x="3941359" y="2018610"/>
                  <a:pt x="4599967" y="3419728"/>
                  <a:pt x="4629707" y="4904526"/>
                </a:cubicBezTo>
                <a:lnTo>
                  <a:pt x="4628955" y="4994566"/>
                </a:lnTo>
                <a:lnTo>
                  <a:pt x="3719342" y="4994566"/>
                </a:lnTo>
                <a:lnTo>
                  <a:pt x="3719947" y="4922122"/>
                </a:lnTo>
                <a:cubicBezTo>
                  <a:pt x="3696019" y="3727493"/>
                  <a:pt x="3166121" y="2600191"/>
                  <a:pt x="2266372" y="1850717"/>
                </a:cubicBezTo>
                <a:cubicBezTo>
                  <a:pt x="1659062" y="1344838"/>
                  <a:pt x="932437" y="1051562"/>
                  <a:pt x="184419" y="9861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BDD06E-6C44-186C-7B3E-5E132B84B0B0}"/>
              </a:ext>
            </a:extLst>
          </p:cNvPr>
          <p:cNvGrpSpPr/>
          <p:nvPr userDrawn="1"/>
        </p:nvGrpSpPr>
        <p:grpSpPr>
          <a:xfrm>
            <a:off x="1164011" y="66318"/>
            <a:ext cx="941260" cy="1960625"/>
            <a:chOff x="1164011" y="66318"/>
            <a:chExt cx="941260" cy="196062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812BD4-90D6-CA8A-A2FD-4DDD27B8C59E}"/>
                </a:ext>
              </a:extLst>
            </p:cNvPr>
            <p:cNvSpPr/>
            <p:nvPr/>
          </p:nvSpPr>
          <p:spPr>
            <a:xfrm>
              <a:off x="1164011" y="6631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BB44B9-A796-6474-C967-08872936D6EC}"/>
                </a:ext>
              </a:extLst>
            </p:cNvPr>
            <p:cNvSpPr/>
            <p:nvPr/>
          </p:nvSpPr>
          <p:spPr>
            <a:xfrm>
              <a:off x="1502911" y="6631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ED32E33-6D73-CD49-73F9-2C33F608FBC1}"/>
                </a:ext>
              </a:extLst>
            </p:cNvPr>
            <p:cNvSpPr/>
            <p:nvPr/>
          </p:nvSpPr>
          <p:spPr>
            <a:xfrm>
              <a:off x="1846763" y="66318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0E05328-54CD-EC9B-AAA3-D15225FE7536}"/>
                </a:ext>
              </a:extLst>
            </p:cNvPr>
            <p:cNvSpPr/>
            <p:nvPr/>
          </p:nvSpPr>
          <p:spPr>
            <a:xfrm>
              <a:off x="1164011" y="40550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8234C27-0817-3D04-C652-C9116B75C9F7}"/>
                </a:ext>
              </a:extLst>
            </p:cNvPr>
            <p:cNvSpPr/>
            <p:nvPr/>
          </p:nvSpPr>
          <p:spPr>
            <a:xfrm>
              <a:off x="1502911" y="40550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EB753B-06BA-C7C9-E2A4-402AD42D03FF}"/>
                </a:ext>
              </a:extLst>
            </p:cNvPr>
            <p:cNvSpPr/>
            <p:nvPr/>
          </p:nvSpPr>
          <p:spPr>
            <a:xfrm>
              <a:off x="1846763" y="405503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95A3486-394C-4EE2-7346-DF4845C8322A}"/>
                </a:ext>
              </a:extLst>
            </p:cNvPr>
            <p:cNvSpPr/>
            <p:nvPr/>
          </p:nvSpPr>
          <p:spPr>
            <a:xfrm>
              <a:off x="1164011" y="74907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7899D45-02ED-3146-F4FB-3B92DB7226DD}"/>
                </a:ext>
              </a:extLst>
            </p:cNvPr>
            <p:cNvSpPr/>
            <p:nvPr/>
          </p:nvSpPr>
          <p:spPr>
            <a:xfrm>
              <a:off x="1502911" y="74907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7862882-9329-54CB-359C-483F5D1C8715}"/>
                </a:ext>
              </a:extLst>
            </p:cNvPr>
            <p:cNvSpPr/>
            <p:nvPr/>
          </p:nvSpPr>
          <p:spPr>
            <a:xfrm>
              <a:off x="1846763" y="749070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F612AE-6DB1-D0BE-3C83-D7B5A22EC384}"/>
                </a:ext>
              </a:extLst>
            </p:cNvPr>
            <p:cNvSpPr/>
            <p:nvPr/>
          </p:nvSpPr>
          <p:spPr>
            <a:xfrm>
              <a:off x="1164011" y="108825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5CB86DF-FE5E-6FE8-FC75-4B9E8DA4A068}"/>
                </a:ext>
              </a:extLst>
            </p:cNvPr>
            <p:cNvSpPr/>
            <p:nvPr/>
          </p:nvSpPr>
          <p:spPr>
            <a:xfrm>
              <a:off x="1502911" y="108825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65D202D-C53B-9F4E-6DEC-CAED59C6D6F1}"/>
                </a:ext>
              </a:extLst>
            </p:cNvPr>
            <p:cNvSpPr/>
            <p:nvPr/>
          </p:nvSpPr>
          <p:spPr>
            <a:xfrm>
              <a:off x="1846763" y="1088255"/>
              <a:ext cx="258508" cy="253746"/>
            </a:xfrm>
            <a:custGeom>
              <a:avLst/>
              <a:gdLst>
                <a:gd name="connsiteX0" fmla="*/ 129254 w 258508"/>
                <a:gd name="connsiteY0" fmla="*/ 253746 h 253746"/>
                <a:gd name="connsiteX1" fmla="*/ 258509 w 258508"/>
                <a:gd name="connsiteY1" fmla="*/ 126873 h 253746"/>
                <a:gd name="connsiteX2" fmla="*/ 129254 w 258508"/>
                <a:gd name="connsiteY2" fmla="*/ 0 h 253746"/>
                <a:gd name="connsiteX3" fmla="*/ 0 w 258508"/>
                <a:gd name="connsiteY3" fmla="*/ 126873 h 253746"/>
                <a:gd name="connsiteX4" fmla="*/ 129254 w 258508"/>
                <a:gd name="connsiteY4" fmla="*/ 253746 h 253746"/>
                <a:gd name="connsiteX5" fmla="*/ 129254 w 258508"/>
                <a:gd name="connsiteY5" fmla="*/ 64675 h 253746"/>
                <a:gd name="connsiteX6" fmla="*/ 192596 w 258508"/>
                <a:gd name="connsiteY6" fmla="*/ 126873 h 253746"/>
                <a:gd name="connsiteX7" fmla="*/ 129254 w 258508"/>
                <a:gd name="connsiteY7" fmla="*/ 189071 h 253746"/>
                <a:gd name="connsiteX8" fmla="*/ 65913 w 258508"/>
                <a:gd name="connsiteY8" fmla="*/ 126873 h 253746"/>
                <a:gd name="connsiteX9" fmla="*/ 129254 w 258508"/>
                <a:gd name="connsiteY9" fmla="*/ 64675 h 25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6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8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8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2EC7D99-45C1-FDCC-F6B1-E028F11A9C68}"/>
                </a:ext>
              </a:extLst>
            </p:cNvPr>
            <p:cNvSpPr/>
            <p:nvPr/>
          </p:nvSpPr>
          <p:spPr>
            <a:xfrm>
              <a:off x="1164011" y="14296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3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471FC2-3E2A-ED97-4298-7D9FCFCF301F}"/>
                </a:ext>
              </a:extLst>
            </p:cNvPr>
            <p:cNvSpPr/>
            <p:nvPr/>
          </p:nvSpPr>
          <p:spPr>
            <a:xfrm>
              <a:off x="1502911" y="14296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D2A952C-116F-7023-43D1-9C63FBA23C14}"/>
                </a:ext>
              </a:extLst>
            </p:cNvPr>
            <p:cNvSpPr/>
            <p:nvPr/>
          </p:nvSpPr>
          <p:spPr>
            <a:xfrm>
              <a:off x="1846763" y="1429631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3 h 253745"/>
                <a:gd name="connsiteX2" fmla="*/ 129254 w 258508"/>
                <a:gd name="connsiteY2" fmla="*/ 0 h 253745"/>
                <a:gd name="connsiteX3" fmla="*/ 0 w 258508"/>
                <a:gd name="connsiteY3" fmla="*/ 126873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3 h 253745"/>
                <a:gd name="connsiteX7" fmla="*/ 129254 w 258508"/>
                <a:gd name="connsiteY7" fmla="*/ 189071 h 253745"/>
                <a:gd name="connsiteX8" fmla="*/ 65913 w 258508"/>
                <a:gd name="connsiteY8" fmla="*/ 126873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3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3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3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3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1A0F2D5-2CB9-4044-53AC-D0799048DF10}"/>
                </a:ext>
              </a:extLst>
            </p:cNvPr>
            <p:cNvSpPr/>
            <p:nvPr/>
          </p:nvSpPr>
          <p:spPr>
            <a:xfrm>
              <a:off x="1164011" y="17731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7" y="253746"/>
                    <a:pt x="258509" y="196977"/>
                    <a:pt x="258509" y="126872"/>
                  </a:cubicBezTo>
                  <a:cubicBezTo>
                    <a:pt x="258509" y="56769"/>
                    <a:pt x="200597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close/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  <a:close/>
                </a:path>
              </a:pathLst>
            </a:custGeom>
            <a:noFill/>
            <a:ln w="9525" cap="flat">
              <a:solidFill>
                <a:srgbClr val="D545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BC5BC6-8493-D67E-30CC-6820D396A0C9}"/>
                </a:ext>
              </a:extLst>
            </p:cNvPr>
            <p:cNvSpPr/>
            <p:nvPr/>
          </p:nvSpPr>
          <p:spPr>
            <a:xfrm>
              <a:off x="1502911" y="17731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9D33D6C-AF1B-E615-9363-8A58BD937CCE}"/>
                </a:ext>
              </a:extLst>
            </p:cNvPr>
            <p:cNvSpPr/>
            <p:nvPr/>
          </p:nvSpPr>
          <p:spPr>
            <a:xfrm>
              <a:off x="1846763" y="1773198"/>
              <a:ext cx="258508" cy="253745"/>
            </a:xfrm>
            <a:custGeom>
              <a:avLst/>
              <a:gdLst>
                <a:gd name="connsiteX0" fmla="*/ 129254 w 258508"/>
                <a:gd name="connsiteY0" fmla="*/ 253746 h 253745"/>
                <a:gd name="connsiteX1" fmla="*/ 258509 w 258508"/>
                <a:gd name="connsiteY1" fmla="*/ 126872 h 253745"/>
                <a:gd name="connsiteX2" fmla="*/ 129254 w 258508"/>
                <a:gd name="connsiteY2" fmla="*/ 0 h 253745"/>
                <a:gd name="connsiteX3" fmla="*/ 0 w 258508"/>
                <a:gd name="connsiteY3" fmla="*/ 126872 h 253745"/>
                <a:gd name="connsiteX4" fmla="*/ 129254 w 258508"/>
                <a:gd name="connsiteY4" fmla="*/ 253746 h 253745"/>
                <a:gd name="connsiteX5" fmla="*/ 129254 w 258508"/>
                <a:gd name="connsiteY5" fmla="*/ 64675 h 253745"/>
                <a:gd name="connsiteX6" fmla="*/ 192596 w 258508"/>
                <a:gd name="connsiteY6" fmla="*/ 126872 h 253745"/>
                <a:gd name="connsiteX7" fmla="*/ 129254 w 258508"/>
                <a:gd name="connsiteY7" fmla="*/ 189071 h 253745"/>
                <a:gd name="connsiteX8" fmla="*/ 65913 w 258508"/>
                <a:gd name="connsiteY8" fmla="*/ 126872 h 253745"/>
                <a:gd name="connsiteX9" fmla="*/ 129254 w 258508"/>
                <a:gd name="connsiteY9" fmla="*/ 64675 h 25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08" h="253745">
                  <a:moveTo>
                    <a:pt x="129254" y="253746"/>
                  </a:moveTo>
                  <a:cubicBezTo>
                    <a:pt x="200596" y="253746"/>
                    <a:pt x="258509" y="196977"/>
                    <a:pt x="258509" y="126872"/>
                  </a:cubicBezTo>
                  <a:cubicBezTo>
                    <a:pt x="258509" y="56769"/>
                    <a:pt x="200596" y="0"/>
                    <a:pt x="129254" y="0"/>
                  </a:cubicBezTo>
                  <a:cubicBezTo>
                    <a:pt x="57912" y="0"/>
                    <a:pt x="0" y="56769"/>
                    <a:pt x="0" y="126872"/>
                  </a:cubicBezTo>
                  <a:cubicBezTo>
                    <a:pt x="0" y="196977"/>
                    <a:pt x="57912" y="253746"/>
                    <a:pt x="129254" y="253746"/>
                  </a:cubicBezTo>
                  <a:moveTo>
                    <a:pt x="129254" y="64675"/>
                  </a:moveTo>
                  <a:cubicBezTo>
                    <a:pt x="164211" y="64675"/>
                    <a:pt x="192596" y="92487"/>
                    <a:pt x="192596" y="126872"/>
                  </a:cubicBezTo>
                  <a:cubicBezTo>
                    <a:pt x="192596" y="161258"/>
                    <a:pt x="164211" y="189071"/>
                    <a:pt x="129254" y="189071"/>
                  </a:cubicBezTo>
                  <a:cubicBezTo>
                    <a:pt x="94298" y="189071"/>
                    <a:pt x="65913" y="161258"/>
                    <a:pt x="65913" y="126872"/>
                  </a:cubicBezTo>
                  <a:cubicBezTo>
                    <a:pt x="65913" y="92487"/>
                    <a:pt x="94298" y="64675"/>
                    <a:pt x="129254" y="64675"/>
                  </a:cubicBezTo>
                </a:path>
              </a:pathLst>
            </a:custGeom>
            <a:solidFill>
              <a:srgbClr val="D5452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C4CA6049-FE23-655B-943B-332D53C27BF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099931" y="3642749"/>
            <a:ext cx="4146084" cy="93359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5B353988-5B07-58E7-2961-5E7CB874E6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4011" y="2264598"/>
            <a:ext cx="1822216" cy="4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481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F3167-B405-3D2B-FEB9-9F7665821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556B41-2898-16EA-11B1-274D87040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574822-76B1-DBE4-3661-D0009028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B321A-949A-FBEB-E7B3-304EFD3F6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1E678F-C85B-0F48-6329-987FC376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67817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75B286BF-9823-4D50-A09B-32678494F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782" y="304067"/>
            <a:ext cx="7480371" cy="2185915"/>
          </a:xfrm>
          <a:prstGeom prst="rect">
            <a:avLst/>
          </a:prstGeom>
        </p:spPr>
      </p:pic>
      <p:pic>
        <p:nvPicPr>
          <p:cNvPr id="6" name="Imagen 2" descr="image002">
            <a:extLst>
              <a:ext uri="{FF2B5EF4-FFF2-40B4-BE49-F238E27FC236}">
                <a16:creationId xmlns:a16="http://schemas.microsoft.com/office/drawing/2014/main" id="{3244EB1D-66F2-44B0-9B09-0347EAD26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242" y="5262291"/>
            <a:ext cx="2188535" cy="10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6186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D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  <p:pic>
        <p:nvPicPr>
          <p:cNvPr id="7" name="Imagen 2" descr="image002">
            <a:extLst>
              <a:ext uri="{FF2B5EF4-FFF2-40B4-BE49-F238E27FC236}">
                <a16:creationId xmlns:a16="http://schemas.microsoft.com/office/drawing/2014/main" id="{8BEC078E-0E8F-49E6-A1A6-A62CDF510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5" y="5879462"/>
            <a:ext cx="1223135" cy="5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5975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  <p:pic>
        <p:nvPicPr>
          <p:cNvPr id="8" name="Imagen 2" descr="image002">
            <a:extLst>
              <a:ext uri="{FF2B5EF4-FFF2-40B4-BE49-F238E27FC236}">
                <a16:creationId xmlns:a16="http://schemas.microsoft.com/office/drawing/2014/main" id="{40EBEA85-1B89-49A0-B45B-C4FDFD3852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5" y="5879462"/>
            <a:ext cx="1223135" cy="5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7634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  <p:pic>
        <p:nvPicPr>
          <p:cNvPr id="8" name="Imagen 2" descr="image002">
            <a:extLst>
              <a:ext uri="{FF2B5EF4-FFF2-40B4-BE49-F238E27FC236}">
                <a16:creationId xmlns:a16="http://schemas.microsoft.com/office/drawing/2014/main" id="{0B421127-0E63-432E-AF75-905F37F6EE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5" y="5879462"/>
            <a:ext cx="1223135" cy="5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993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  <p:pic>
        <p:nvPicPr>
          <p:cNvPr id="9" name="Imagen 2" descr="image002">
            <a:extLst>
              <a:ext uri="{FF2B5EF4-FFF2-40B4-BE49-F238E27FC236}">
                <a16:creationId xmlns:a16="http://schemas.microsoft.com/office/drawing/2014/main" id="{B38F40BC-0898-449F-B263-6A91BE090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5" y="5879462"/>
            <a:ext cx="1223135" cy="5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73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A601B3-974F-DF8F-B656-E42A8456F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50A9D7-4A78-BE27-B678-1749A37D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F7473C-81E1-C09E-0AA9-D3CC943E1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03655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  <p:pic>
        <p:nvPicPr>
          <p:cNvPr id="11" name="Imagen 2" descr="image002">
            <a:extLst>
              <a:ext uri="{FF2B5EF4-FFF2-40B4-BE49-F238E27FC236}">
                <a16:creationId xmlns:a16="http://schemas.microsoft.com/office/drawing/2014/main" id="{48A9A6E1-94EF-408A-910D-D4A6FBB0A4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5" y="5879462"/>
            <a:ext cx="1223135" cy="5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456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  <p:pic>
        <p:nvPicPr>
          <p:cNvPr id="7" name="Imagen 2" descr="image002">
            <a:extLst>
              <a:ext uri="{FF2B5EF4-FFF2-40B4-BE49-F238E27FC236}">
                <a16:creationId xmlns:a16="http://schemas.microsoft.com/office/drawing/2014/main" id="{D7A13393-E369-47B5-A655-85FFFCAE20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5" y="5879462"/>
            <a:ext cx="1223135" cy="5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417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  <p:pic>
        <p:nvPicPr>
          <p:cNvPr id="9" name="Imagen 2" descr="image002">
            <a:extLst>
              <a:ext uri="{FF2B5EF4-FFF2-40B4-BE49-F238E27FC236}">
                <a16:creationId xmlns:a16="http://schemas.microsoft.com/office/drawing/2014/main" id="{A5DD2ED1-4296-4236-AABA-C4D5660B48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5" y="5879462"/>
            <a:ext cx="1223135" cy="5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4004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  <p:pic>
        <p:nvPicPr>
          <p:cNvPr id="9" name="Imagen 2" descr="image002">
            <a:extLst>
              <a:ext uri="{FF2B5EF4-FFF2-40B4-BE49-F238E27FC236}">
                <a16:creationId xmlns:a16="http://schemas.microsoft.com/office/drawing/2014/main" id="{08683F47-9E4A-4732-A132-1CD52F8E8A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5" y="5879462"/>
            <a:ext cx="1223135" cy="5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637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033541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3904667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3EB8D3-5DB3-43F7-B3AE-E417C2024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602" y="978197"/>
            <a:ext cx="11242182" cy="39340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A3E6-AE54-4BCE-919D-35BAF0F8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50" y="388578"/>
            <a:ext cx="11243733" cy="588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994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47D9-4C88-753C-18F7-B5E0A7E1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548640"/>
            <a:ext cx="10967720" cy="1142048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B53ABD-DBA7-1D1C-C6A5-EB6E9A7F0C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1FE6B-FA66-D466-DFAE-157C1641A2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DAEC74-85A3-5F4C-9890-BD3D1766DE6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13ECB-8E79-4ED5-C630-19F09192B3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0" y="3657282"/>
            <a:ext cx="5140960" cy="20729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9295D-3573-C2AE-D795-35D9D5364D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5920" y="2103438"/>
            <a:ext cx="5140960" cy="1371282"/>
          </a:xfrm>
        </p:spPr>
        <p:txBody>
          <a:bodyPr/>
          <a:lstStyle>
            <a:lvl1pPr marL="0" indent="0">
              <a:buNone/>
              <a:defRPr sz="1100">
                <a:solidFill>
                  <a:srgbClr val="D74528"/>
                </a:solidFill>
              </a:defRPr>
            </a:lvl1pPr>
            <a:lvl2pPr marL="9525" indent="0">
              <a:buNone/>
              <a:tabLst/>
              <a:defRPr sz="1800" b="1"/>
            </a:lvl2pPr>
            <a:lvl3pPr marL="9525" indent="0">
              <a:buNone/>
              <a:tabLst/>
              <a:defRPr sz="1400" b="1">
                <a:solidFill>
                  <a:schemeClr val="tx1"/>
                </a:solidFill>
              </a:defRPr>
            </a:lvl3pPr>
            <a:lvl4pPr marL="9525" indent="0">
              <a:buNone/>
              <a:tabLst/>
              <a:defRPr sz="1200" b="1">
                <a:solidFill>
                  <a:schemeClr val="tx1"/>
                </a:solidFill>
              </a:defRPr>
            </a:lvl4pPr>
            <a:lvl5pPr marL="9525" indent="0">
              <a:buNone/>
              <a:tabLst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2CF7F19-DA27-C487-40F8-8122AA3E23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11520" y="2103438"/>
            <a:ext cx="5552440" cy="1371282"/>
          </a:xfrm>
        </p:spPr>
        <p:txBody>
          <a:bodyPr/>
          <a:lstStyle>
            <a:lvl1pPr marL="0" indent="0">
              <a:buNone/>
              <a:defRPr sz="1100">
                <a:solidFill>
                  <a:srgbClr val="D74528"/>
                </a:solidFill>
              </a:defRPr>
            </a:lvl1pPr>
            <a:lvl2pPr marL="9525" indent="0">
              <a:buNone/>
              <a:tabLst/>
              <a:defRPr sz="1800" b="1"/>
            </a:lvl2pPr>
            <a:lvl3pPr marL="9525" indent="0">
              <a:buNone/>
              <a:tabLst/>
              <a:defRPr sz="1400" b="1">
                <a:solidFill>
                  <a:schemeClr val="tx1"/>
                </a:solidFill>
              </a:defRPr>
            </a:lvl3pPr>
            <a:lvl4pPr marL="9525" indent="0">
              <a:buNone/>
              <a:tabLst/>
              <a:defRPr sz="1200" b="1">
                <a:solidFill>
                  <a:schemeClr val="tx1"/>
                </a:solidFill>
              </a:defRPr>
            </a:lvl4pPr>
            <a:lvl5pPr marL="9525" indent="0">
              <a:buNone/>
              <a:tabLst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17B44AF-6E15-1621-0400-F8F98F454FE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21680" y="3657282"/>
            <a:ext cx="5557520" cy="20729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56015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A6C2F-7C89-8EE1-EA71-B07E3914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8E0697-579D-957E-406D-378F92289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2DD4EC-E02D-DD5F-DFFB-F46DF6345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27CE99-7313-963D-B622-C3A3EC4F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4C2AB9-5537-FE9A-E76A-F3CE2F31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CD9BA3-BD1B-A4CE-08B8-D8DF5A6B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347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6EAB0-575A-31F9-D0FD-E08CE98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E464908-8B59-3D9B-982E-52629053E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6D2838-DAAA-178F-5742-0ABDE9AC0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9F9260-A73F-B0C3-51DD-D1DC0297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3A6D87-9A2B-B675-9088-F17B3C3D1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6C8348-95A2-7EF2-B7FA-81DECDB2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200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0CB27A7-BFCF-B318-DE4E-5B99FB79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D139D3-BC37-B547-E453-3C894409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A35C88-2249-B8A0-180D-DA948FFE0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68FF3-90A8-5F48-8A02-00E9B71FC2CD}" type="datetimeFigureOut">
              <a:rPr lang="es-EC" smtClean="0"/>
              <a:t>13/11/2024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48052D-5B9D-4765-EB88-ED1099E8C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C6FACD-8212-2FBA-8231-3FEBCBE78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3E2D9-E2CC-8348-8AD0-D854DEABE1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364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2128A31-2ADD-4985-8D62-75F7F648DC87}"/>
              </a:ext>
            </a:extLst>
          </p:cNvPr>
          <p:cNvSpPr txBox="1"/>
          <p:nvPr userDrawn="1"/>
        </p:nvSpPr>
        <p:spPr>
          <a:xfrm>
            <a:off x="482602" y="6382402"/>
            <a:ext cx="3475856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B3B5F0EE-7DCA-4AFA-B278-E44AC9A1426A}" type="slidenum">
              <a:rPr lang="en-US" sz="800" b="0" smtClean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‹Nº›</a:t>
            </a:fld>
            <a:r>
              <a:rPr lang="en-US" sz="800" b="0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  |  CONFIDENTIAL. DO NOT DISTRIBUTE.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E44E0D-A088-41FB-ABE0-D2026A30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2" y="237066"/>
            <a:ext cx="11243733" cy="887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F9D51-9850-4510-9CEC-9246331D5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2" y="1574800"/>
            <a:ext cx="11243733" cy="4602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B26716-29B4-482D-9A45-3AFAAD98D263}"/>
              </a:ext>
            </a:extLst>
          </p:cNvPr>
          <p:cNvSpPr/>
          <p:nvPr userDrawn="1"/>
        </p:nvSpPr>
        <p:spPr>
          <a:xfrm>
            <a:off x="0" y="0"/>
            <a:ext cx="12192000" cy="656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AB1A82-EFCB-B505-41A6-727000928470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4888" y="6390845"/>
            <a:ext cx="876396" cy="2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3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SzPct val="7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Tx/>
        <a:buSzPct val="65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60">
          <p15:clr>
            <a:srgbClr val="F26B43"/>
          </p15:clr>
        </p15:guide>
        <p15:guide id="3" pos="73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D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67E92-8A59-4846-AC93-230034E6CFD1}" type="datetimeFigureOut">
              <a:rPr lang="es-DO" smtClean="0"/>
              <a:t>13/11/2024</a:t>
            </a:fld>
            <a:endParaRPr lang="es-D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9E164-F805-4C5D-8469-A54DFF41B659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04403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atlas.com/articles/why-are-icebergs-dangerous.html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8.xml"/><Relationship Id="rId5" Type="http://schemas.openxmlformats.org/officeDocument/2006/relationships/hyperlink" Target="https://commons.wikimedia.org/wiki/File:America_Latina_red.svg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openxmlformats.org/officeDocument/2006/relationships/hyperlink" Target="http://www.linkedin.com/in/manuel-giraldo-quinter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horturl.at/3Z2oo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11" Type="http://schemas.openxmlformats.org/officeDocument/2006/relationships/image" Target="../media/image23.jpe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hyperlink" Target="https://t.ly/TonX_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4.xml"/><Relationship Id="rId5" Type="http://schemas.openxmlformats.org/officeDocument/2006/relationships/hyperlink" Target="https://tecnologia-aviacion.blogspot.com/2021/02/la-aviacion-en-la-segunda-guerra-mundial.html" TargetMode="Externa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5.xml"/><Relationship Id="rId5" Type="http://schemas.openxmlformats.org/officeDocument/2006/relationships/hyperlink" Target="https://estadisticamente.com/entendiendo-el-sesgo-de-supervivencia/" TargetMode="Externa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ecnologia-aviacion.blogspot.com/2021/02/la-aviacion-en-la-segunda-guerra-mundial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par de personas en la orilla del mar&#10;&#10;Descripción generada automáticamente con confianza baja">
            <a:extLst>
              <a:ext uri="{FF2B5EF4-FFF2-40B4-BE49-F238E27FC236}">
                <a16:creationId xmlns:a16="http://schemas.microsoft.com/office/drawing/2014/main" id="{6D45C8B2-9130-407A-1880-183D3257FE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23" r="-1" b="13999"/>
          <a:stretch/>
        </p:blipFill>
        <p:spPr>
          <a:xfrm>
            <a:off x="-84668" y="3015345"/>
            <a:ext cx="12327467" cy="38825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F60DFD-4769-6A5F-1B8E-9473296D7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585089" cy="704538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467B7078-D393-9E2C-CEF5-CAAFCB302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5035"/>
            <a:ext cx="2142392" cy="712832"/>
          </a:xfrm>
          <a:prstGeom prst="rect">
            <a:avLst/>
          </a:prstGeom>
        </p:spPr>
      </p:pic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6664D5E-8293-EC7A-59C5-790B76478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1" y="6199694"/>
            <a:ext cx="1768545" cy="444989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C063892-C193-9682-8719-2E311F554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67" y="1223104"/>
            <a:ext cx="11616266" cy="1679883"/>
          </a:xfrm>
        </p:spPr>
        <p:txBody>
          <a:bodyPr>
            <a:noAutofit/>
          </a:bodyPr>
          <a:lstStyle/>
          <a:p>
            <a:r>
              <a:rPr lang="en-US" sz="5400" b="1" dirty="0" err="1">
                <a:solidFill>
                  <a:srgbClr val="2450A8"/>
                </a:solidFill>
              </a:rPr>
              <a:t>Superficie</a:t>
            </a:r>
            <a:r>
              <a:rPr lang="en-US" sz="5400" b="1" dirty="0">
                <a:solidFill>
                  <a:srgbClr val="2450A8"/>
                </a:solidFill>
              </a:rPr>
              <a:t> de </a:t>
            </a:r>
            <a:r>
              <a:rPr lang="en-US" sz="5400" b="1" dirty="0" err="1">
                <a:solidFill>
                  <a:srgbClr val="2450A8"/>
                </a:solidFill>
              </a:rPr>
              <a:t>Ataque</a:t>
            </a:r>
            <a:r>
              <a:rPr lang="en-US" sz="5400" b="1" dirty="0">
                <a:solidFill>
                  <a:srgbClr val="2450A8"/>
                </a:solidFill>
              </a:rPr>
              <a:t> Zero</a:t>
            </a:r>
          </a:p>
          <a:p>
            <a:r>
              <a:rPr lang="en-US" sz="5400" b="1" dirty="0">
                <a:solidFill>
                  <a:srgbClr val="2450A8"/>
                </a:solidFill>
              </a:rPr>
              <a:t>“</a:t>
            </a:r>
            <a:r>
              <a:rPr lang="en-US" sz="5400" b="1" dirty="0" err="1">
                <a:solidFill>
                  <a:srgbClr val="2450A8"/>
                </a:solidFill>
              </a:rPr>
              <a:t>Sesgo</a:t>
            </a:r>
            <a:r>
              <a:rPr lang="en-US" sz="5400" b="1" dirty="0">
                <a:solidFill>
                  <a:srgbClr val="2450A8"/>
                </a:solidFill>
              </a:rPr>
              <a:t> de </a:t>
            </a:r>
            <a:r>
              <a:rPr lang="en-US" sz="5400" b="1" dirty="0" err="1">
                <a:solidFill>
                  <a:srgbClr val="2450A8"/>
                </a:solidFill>
              </a:rPr>
              <a:t>Supervivencia</a:t>
            </a:r>
            <a:r>
              <a:rPr lang="en-US" sz="5400" b="1" dirty="0">
                <a:solidFill>
                  <a:srgbClr val="2450A8"/>
                </a:solidFill>
              </a:rPr>
              <a:t>”</a:t>
            </a:r>
          </a:p>
          <a:p>
            <a:endParaRPr lang="en-US" sz="5400" b="1" dirty="0">
              <a:solidFill>
                <a:srgbClr val="2450A8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123F950-7D36-3853-B2B8-3046AFD7D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2673" y="0"/>
            <a:ext cx="1184360" cy="5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35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920663-hd_1280_720_30fps">
            <a:hlinkClick r:id="" action="ppaction://media"/>
            <a:extLst>
              <a:ext uri="{FF2B5EF4-FFF2-40B4-BE49-F238E27FC236}">
                <a16:creationId xmlns:a16="http://schemas.microsoft.com/office/drawing/2014/main" id="{94EB5304-4C7B-94FB-1F78-C6A5DA2C5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2CFB98A-8EC5-2608-442E-58B1F1371920}"/>
              </a:ext>
            </a:extLst>
          </p:cNvPr>
          <p:cNvSpPr txBox="1"/>
          <p:nvPr/>
        </p:nvSpPr>
        <p:spPr>
          <a:xfrm>
            <a:off x="732612" y="5275659"/>
            <a:ext cx="62836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 de Amenazas Latentes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E36E01-06C9-E149-21B9-143B0F585BEF}"/>
              </a:ext>
            </a:extLst>
          </p:cNvPr>
          <p:cNvSpPr txBox="1"/>
          <p:nvPr/>
        </p:nvSpPr>
        <p:spPr>
          <a:xfrm>
            <a:off x="732612" y="5275659"/>
            <a:ext cx="51883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Forense Proactivo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231519-FB64-9FC1-B425-369FD3EF7449}"/>
              </a:ext>
            </a:extLst>
          </p:cNvPr>
          <p:cNvSpPr txBox="1"/>
          <p:nvPr/>
        </p:nvSpPr>
        <p:spPr>
          <a:xfrm>
            <a:off x="732612" y="5275659"/>
            <a:ext cx="63086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Incidentes No Exitosos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92AE0AF-2C79-BA8A-AE62-299A981836BE}"/>
              </a:ext>
            </a:extLst>
          </p:cNvPr>
          <p:cNvSpPr txBox="1"/>
          <p:nvPr/>
        </p:nvSpPr>
        <p:spPr>
          <a:xfrm>
            <a:off x="732612" y="4660106"/>
            <a:ext cx="48241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Simulaciones de Amenazas Complejas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3E67567-C717-868B-3F60-36DB4E54BCC6}"/>
              </a:ext>
            </a:extLst>
          </p:cNvPr>
          <p:cNvSpPr txBox="1"/>
          <p:nvPr/>
        </p:nvSpPr>
        <p:spPr>
          <a:xfrm>
            <a:off x="732612" y="4660106"/>
            <a:ext cx="54222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Vulnerabilidades No Explotadas</a:t>
            </a:r>
          </a:p>
        </p:txBody>
      </p:sp>
    </p:spTree>
    <p:extLst>
      <p:ext uri="{BB962C8B-B14F-4D97-AF65-F5344CB8AC3E}">
        <p14:creationId xmlns:p14="http://schemas.microsoft.com/office/powerpoint/2010/main" val="1902641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/>
      <p:bldP spid="12" grpId="1"/>
      <p:bldP spid="16" grpId="0"/>
      <p:bldP spid="16" grpId="1"/>
      <p:bldP spid="11" grpId="0"/>
      <p:bldP spid="11" grpId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53988-sd_960_540_25fps">
            <a:hlinkClick r:id="" action="ppaction://media"/>
            <a:extLst>
              <a:ext uri="{FF2B5EF4-FFF2-40B4-BE49-F238E27FC236}">
                <a16:creationId xmlns:a16="http://schemas.microsoft.com/office/drawing/2014/main" id="{AC16BC14-BD7B-01E1-58E1-CE77A40D7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C0E52E9-30FC-B096-F6F9-6F24CCA24A7B}"/>
              </a:ext>
            </a:extLst>
          </p:cNvPr>
          <p:cNvSpPr txBox="1"/>
          <p:nvPr/>
        </p:nvSpPr>
        <p:spPr>
          <a:xfrm>
            <a:off x="803399" y="5275659"/>
            <a:ext cx="4472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Dispositivos </a:t>
            </a:r>
            <a:r>
              <a:rPr lang="es-CO" sz="4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endParaRPr lang="es-CO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9E8509-E1E0-FB0E-D38E-DAADE9A0E593}"/>
              </a:ext>
            </a:extLst>
          </p:cNvPr>
          <p:cNvSpPr txBox="1"/>
          <p:nvPr/>
        </p:nvSpPr>
        <p:spPr>
          <a:xfrm>
            <a:off x="803399" y="5275659"/>
            <a:ext cx="48057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 bancarios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8B99A0-8617-7A42-71F1-EEDFEB24AC30}"/>
              </a:ext>
            </a:extLst>
          </p:cNvPr>
          <p:cNvSpPr txBox="1"/>
          <p:nvPr/>
        </p:nvSpPr>
        <p:spPr>
          <a:xfrm>
            <a:off x="803399" y="5275659"/>
            <a:ext cx="2941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Empleados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ECC17FF-CCCF-74F6-FDD2-BC4370384D84}"/>
              </a:ext>
            </a:extLst>
          </p:cNvPr>
          <p:cNvSpPr txBox="1"/>
          <p:nvPr/>
        </p:nvSpPr>
        <p:spPr>
          <a:xfrm>
            <a:off x="803399" y="5275659"/>
            <a:ext cx="384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Proveedores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4572231-E668-50EC-7A16-942FFBBA1DA9}"/>
              </a:ext>
            </a:extLst>
          </p:cNvPr>
          <p:cNvSpPr txBox="1"/>
          <p:nvPr/>
        </p:nvSpPr>
        <p:spPr>
          <a:xfrm>
            <a:off x="803399" y="5275659"/>
            <a:ext cx="2288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303C984-0FC7-1631-020D-17587D5C5CC3}"/>
              </a:ext>
            </a:extLst>
          </p:cNvPr>
          <p:cNvSpPr txBox="1"/>
          <p:nvPr/>
        </p:nvSpPr>
        <p:spPr>
          <a:xfrm>
            <a:off x="803399" y="5275659"/>
            <a:ext cx="35904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5BE3FD8-2487-080C-6614-F4BACE3C7B52}"/>
              </a:ext>
            </a:extLst>
          </p:cNvPr>
          <p:cNvSpPr txBox="1"/>
          <p:nvPr/>
        </p:nvSpPr>
        <p:spPr>
          <a:xfrm>
            <a:off x="803399" y="3429000"/>
            <a:ext cx="42502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092FE51-40CC-42D5-CEB6-4B712F0C6EA1}"/>
              </a:ext>
            </a:extLst>
          </p:cNvPr>
          <p:cNvSpPr txBox="1"/>
          <p:nvPr/>
        </p:nvSpPr>
        <p:spPr>
          <a:xfrm>
            <a:off x="803399" y="5275659"/>
            <a:ext cx="6587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 de la nube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BF8D151-B68E-AA81-5D4D-855CDF49939B}"/>
              </a:ext>
            </a:extLst>
          </p:cNvPr>
          <p:cNvSpPr txBox="1"/>
          <p:nvPr/>
        </p:nvSpPr>
        <p:spPr>
          <a:xfrm>
            <a:off x="803399" y="5275659"/>
            <a:ext cx="5280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Dispositivos móviles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A3D11F7-4B43-6965-77A4-75A5A1DD2A2C}"/>
              </a:ext>
            </a:extLst>
          </p:cNvPr>
          <p:cNvSpPr txBox="1"/>
          <p:nvPr/>
        </p:nvSpPr>
        <p:spPr>
          <a:xfrm>
            <a:off x="803399" y="5275659"/>
            <a:ext cx="2736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Wearables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7B35A66-2410-08D3-D288-C1F45C260C7C}"/>
              </a:ext>
            </a:extLst>
          </p:cNvPr>
          <p:cNvSpPr txBox="1"/>
          <p:nvPr/>
        </p:nvSpPr>
        <p:spPr>
          <a:xfrm>
            <a:off x="803399" y="5275659"/>
            <a:ext cx="15234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APIs</a:t>
            </a:r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B69EC70-6A15-F012-4452-3D3267D1D731}"/>
              </a:ext>
            </a:extLst>
          </p:cNvPr>
          <p:cNvSpPr txBox="1"/>
          <p:nvPr/>
        </p:nvSpPr>
        <p:spPr>
          <a:xfrm>
            <a:off x="803399" y="5275659"/>
            <a:ext cx="54222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Comercio electrónico</a:t>
            </a:r>
          </a:p>
        </p:txBody>
      </p:sp>
    </p:spTree>
    <p:extLst>
      <p:ext uri="{BB962C8B-B14F-4D97-AF65-F5344CB8AC3E}">
        <p14:creationId xmlns:p14="http://schemas.microsoft.com/office/powerpoint/2010/main" val="2658718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build="p"/>
      <p:bldP spid="8" grpId="1" build="allAtOnce"/>
      <p:bldP spid="9" grpId="0"/>
      <p:bldP spid="9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E80BDBF-12AD-9890-002E-82EA635E4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42" y="318971"/>
            <a:ext cx="1397330" cy="351586"/>
          </a:xfrm>
          <a:prstGeom prst="rect">
            <a:avLst/>
          </a:prstGeom>
        </p:spPr>
      </p:pic>
      <p:grpSp>
        <p:nvGrpSpPr>
          <p:cNvPr id="9" name="Group 25">
            <a:extLst>
              <a:ext uri="{FF2B5EF4-FFF2-40B4-BE49-F238E27FC236}">
                <a16:creationId xmlns:a16="http://schemas.microsoft.com/office/drawing/2014/main" id="{4F753A14-45A8-FA32-4797-3AF9423FEB02}"/>
              </a:ext>
            </a:extLst>
          </p:cNvPr>
          <p:cNvGrpSpPr/>
          <p:nvPr/>
        </p:nvGrpSpPr>
        <p:grpSpPr>
          <a:xfrm>
            <a:off x="4315307" y="2690987"/>
            <a:ext cx="2002685" cy="2002685"/>
            <a:chOff x="3839000" y="2852936"/>
            <a:chExt cx="2088232" cy="2088232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0BC82901-AF1F-19AA-68B3-D2FD9027C3F9}"/>
                </a:ext>
              </a:extLst>
            </p:cNvPr>
            <p:cNvSpPr/>
            <p:nvPr/>
          </p:nvSpPr>
          <p:spPr>
            <a:xfrm>
              <a:off x="3839000" y="2852936"/>
              <a:ext cx="2088232" cy="2088232"/>
            </a:xfrm>
            <a:prstGeom prst="ellipse">
              <a:avLst/>
            </a:prstGeom>
            <a:ln>
              <a:noFill/>
            </a:ln>
            <a:effectLst>
              <a:outerShdw blurRad="254000" dist="190500" dir="2700000" algn="tl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Oval 27">
              <a:extLst>
                <a:ext uri="{FF2B5EF4-FFF2-40B4-BE49-F238E27FC236}">
                  <a16:creationId xmlns:a16="http://schemas.microsoft.com/office/drawing/2014/main" id="{3747ADAD-AAD6-D6C8-0C84-CF254F04B769}"/>
                </a:ext>
              </a:extLst>
            </p:cNvPr>
            <p:cNvSpPr/>
            <p:nvPr/>
          </p:nvSpPr>
          <p:spPr>
            <a:xfrm>
              <a:off x="3839000" y="2852936"/>
              <a:ext cx="2088232" cy="2088232"/>
            </a:xfrm>
            <a:prstGeom prst="ellipse">
              <a:avLst/>
            </a:prstGeom>
            <a:ln>
              <a:noFill/>
            </a:ln>
            <a:effectLst>
              <a:outerShdw blurRad="254000" dist="190500" dir="13500000" algn="tl" rotWithShape="0">
                <a:schemeClr val="bg1">
                  <a:alpha val="7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2" name="Oval 2">
            <a:extLst>
              <a:ext uri="{FF2B5EF4-FFF2-40B4-BE49-F238E27FC236}">
                <a16:creationId xmlns:a16="http://schemas.microsoft.com/office/drawing/2014/main" id="{F4FCEF5B-4E57-2300-5A7D-B48BA2530422}"/>
              </a:ext>
            </a:extLst>
          </p:cNvPr>
          <p:cNvSpPr/>
          <p:nvPr/>
        </p:nvSpPr>
        <p:spPr>
          <a:xfrm>
            <a:off x="4315307" y="2690987"/>
            <a:ext cx="2002685" cy="2002685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2700000" scaled="0"/>
          </a:gradFill>
          <a:ln>
            <a:noFill/>
          </a:ln>
          <a:effectLst>
            <a:innerShdw blurRad="254000" dist="190500" dir="13500000">
              <a:schemeClr val="accent6">
                <a:lumMod val="75000"/>
                <a:alpha val="4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E584F1CD-64D9-B13E-ABE6-AA0E53F7D324}"/>
              </a:ext>
            </a:extLst>
          </p:cNvPr>
          <p:cNvSpPr/>
          <p:nvPr/>
        </p:nvSpPr>
        <p:spPr>
          <a:xfrm>
            <a:off x="1350990" y="2234435"/>
            <a:ext cx="10524034" cy="290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1" extrusionOk="0">
                <a:moveTo>
                  <a:pt x="18832" y="800"/>
                </a:moveTo>
                <a:cubicBezTo>
                  <a:pt x="17306" y="800"/>
                  <a:pt x="16066" y="5258"/>
                  <a:pt x="16066" y="10742"/>
                </a:cubicBezTo>
                <a:cubicBezTo>
                  <a:pt x="16066" y="15880"/>
                  <a:pt x="14905" y="20056"/>
                  <a:pt x="13475" y="20056"/>
                </a:cubicBezTo>
                <a:cubicBezTo>
                  <a:pt x="12046" y="20056"/>
                  <a:pt x="10884" y="15880"/>
                  <a:pt x="10884" y="10742"/>
                </a:cubicBezTo>
                <a:cubicBezTo>
                  <a:pt x="10884" y="5258"/>
                  <a:pt x="9644" y="800"/>
                  <a:pt x="8119" y="800"/>
                </a:cubicBezTo>
                <a:cubicBezTo>
                  <a:pt x="6594" y="800"/>
                  <a:pt x="5353" y="5258"/>
                  <a:pt x="5353" y="10742"/>
                </a:cubicBezTo>
                <a:cubicBezTo>
                  <a:pt x="5353" y="15880"/>
                  <a:pt x="4192" y="20056"/>
                  <a:pt x="2763" y="20056"/>
                </a:cubicBezTo>
                <a:cubicBezTo>
                  <a:pt x="1333" y="20056"/>
                  <a:pt x="172" y="15880"/>
                  <a:pt x="172" y="10742"/>
                </a:cubicBezTo>
                <a:cubicBezTo>
                  <a:pt x="172" y="5656"/>
                  <a:pt x="1313" y="1512"/>
                  <a:pt x="2725" y="1428"/>
                </a:cubicBezTo>
                <a:lnTo>
                  <a:pt x="2678" y="2024"/>
                </a:lnTo>
                <a:cubicBezTo>
                  <a:pt x="2652" y="2349"/>
                  <a:pt x="2748" y="2621"/>
                  <a:pt x="2830" y="2454"/>
                </a:cubicBezTo>
                <a:lnTo>
                  <a:pt x="3144" y="1836"/>
                </a:lnTo>
                <a:cubicBezTo>
                  <a:pt x="3193" y="1731"/>
                  <a:pt x="3214" y="1512"/>
                  <a:pt x="3185" y="1323"/>
                </a:cubicBezTo>
                <a:lnTo>
                  <a:pt x="3013" y="193"/>
                </a:lnTo>
                <a:cubicBezTo>
                  <a:pt x="2969" y="-100"/>
                  <a:pt x="2847" y="-48"/>
                  <a:pt x="2821" y="266"/>
                </a:cubicBezTo>
                <a:lnTo>
                  <a:pt x="2777" y="800"/>
                </a:lnTo>
                <a:cubicBezTo>
                  <a:pt x="2774" y="800"/>
                  <a:pt x="2768" y="800"/>
                  <a:pt x="2765" y="800"/>
                </a:cubicBezTo>
                <a:cubicBezTo>
                  <a:pt x="1240" y="800"/>
                  <a:pt x="0" y="5258"/>
                  <a:pt x="0" y="10742"/>
                </a:cubicBezTo>
                <a:cubicBezTo>
                  <a:pt x="0" y="16226"/>
                  <a:pt x="1240" y="20684"/>
                  <a:pt x="2765" y="20684"/>
                </a:cubicBezTo>
                <a:cubicBezTo>
                  <a:pt x="4291" y="20684"/>
                  <a:pt x="5531" y="16226"/>
                  <a:pt x="5531" y="10742"/>
                </a:cubicBezTo>
                <a:cubicBezTo>
                  <a:pt x="5531" y="5603"/>
                  <a:pt x="6693" y="1428"/>
                  <a:pt x="8122" y="1428"/>
                </a:cubicBezTo>
                <a:cubicBezTo>
                  <a:pt x="9551" y="1428"/>
                  <a:pt x="10713" y="5603"/>
                  <a:pt x="10713" y="10742"/>
                </a:cubicBezTo>
                <a:cubicBezTo>
                  <a:pt x="10713" y="16226"/>
                  <a:pt x="11953" y="20684"/>
                  <a:pt x="13478" y="20684"/>
                </a:cubicBezTo>
                <a:cubicBezTo>
                  <a:pt x="15004" y="20684"/>
                  <a:pt x="16244" y="16226"/>
                  <a:pt x="16244" y="10742"/>
                </a:cubicBezTo>
                <a:cubicBezTo>
                  <a:pt x="16244" y="5603"/>
                  <a:pt x="17405" y="1428"/>
                  <a:pt x="18835" y="1428"/>
                </a:cubicBezTo>
                <a:cubicBezTo>
                  <a:pt x="20264" y="1428"/>
                  <a:pt x="21425" y="5603"/>
                  <a:pt x="21425" y="10742"/>
                </a:cubicBezTo>
                <a:cubicBezTo>
                  <a:pt x="21425" y="15849"/>
                  <a:pt x="20278" y="20003"/>
                  <a:pt x="18861" y="20056"/>
                </a:cubicBezTo>
                <a:lnTo>
                  <a:pt x="18916" y="19376"/>
                </a:lnTo>
                <a:cubicBezTo>
                  <a:pt x="18942" y="19051"/>
                  <a:pt x="18846" y="18779"/>
                  <a:pt x="18765" y="18946"/>
                </a:cubicBezTo>
                <a:lnTo>
                  <a:pt x="18450" y="19564"/>
                </a:lnTo>
                <a:cubicBezTo>
                  <a:pt x="18401" y="19669"/>
                  <a:pt x="18380" y="19888"/>
                  <a:pt x="18409" y="20077"/>
                </a:cubicBezTo>
                <a:lnTo>
                  <a:pt x="18581" y="21207"/>
                </a:lnTo>
                <a:cubicBezTo>
                  <a:pt x="18625" y="21500"/>
                  <a:pt x="18747" y="21448"/>
                  <a:pt x="18773" y="21134"/>
                </a:cubicBezTo>
                <a:lnTo>
                  <a:pt x="18811" y="20684"/>
                </a:lnTo>
                <a:cubicBezTo>
                  <a:pt x="18820" y="20694"/>
                  <a:pt x="18826" y="20694"/>
                  <a:pt x="18835" y="20694"/>
                </a:cubicBezTo>
                <a:cubicBezTo>
                  <a:pt x="20360" y="20694"/>
                  <a:pt x="21600" y="16236"/>
                  <a:pt x="21600" y="10752"/>
                </a:cubicBezTo>
                <a:cubicBezTo>
                  <a:pt x="21600" y="5269"/>
                  <a:pt x="20354" y="800"/>
                  <a:pt x="18832" y="80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fr-FR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id="{A5743177-D518-44B6-0898-02AFA48515DE}"/>
              </a:ext>
            </a:extLst>
          </p:cNvPr>
          <p:cNvGrpSpPr/>
          <p:nvPr/>
        </p:nvGrpSpPr>
        <p:grpSpPr>
          <a:xfrm>
            <a:off x="1705574" y="2690987"/>
            <a:ext cx="2002685" cy="2002685"/>
            <a:chOff x="3839000" y="2852936"/>
            <a:chExt cx="2088232" cy="2088232"/>
          </a:xfrm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A221DEF5-7C57-872A-886D-D7695D31C7A1}"/>
                </a:ext>
              </a:extLst>
            </p:cNvPr>
            <p:cNvSpPr/>
            <p:nvPr/>
          </p:nvSpPr>
          <p:spPr>
            <a:xfrm>
              <a:off x="3839000" y="2852936"/>
              <a:ext cx="2088232" cy="2088232"/>
            </a:xfrm>
            <a:prstGeom prst="ellipse">
              <a:avLst/>
            </a:prstGeom>
            <a:ln>
              <a:noFill/>
            </a:ln>
            <a:effectLst>
              <a:outerShdw blurRad="254000" dist="190500" dir="2700000" algn="tl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Oval 24">
              <a:extLst>
                <a:ext uri="{FF2B5EF4-FFF2-40B4-BE49-F238E27FC236}">
                  <a16:creationId xmlns:a16="http://schemas.microsoft.com/office/drawing/2014/main" id="{01B3863B-2B00-99E4-6C11-900937E1541D}"/>
                </a:ext>
              </a:extLst>
            </p:cNvPr>
            <p:cNvSpPr/>
            <p:nvPr/>
          </p:nvSpPr>
          <p:spPr>
            <a:xfrm>
              <a:off x="3839000" y="2852936"/>
              <a:ext cx="2088232" cy="2088232"/>
            </a:xfrm>
            <a:prstGeom prst="ellipse">
              <a:avLst/>
            </a:prstGeom>
            <a:ln>
              <a:noFill/>
            </a:ln>
            <a:effectLst>
              <a:outerShdw blurRad="254000" dist="190500" dir="13500000" algn="tl" rotWithShape="0">
                <a:schemeClr val="bg1">
                  <a:alpha val="7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7" name="Group 28">
            <a:extLst>
              <a:ext uri="{FF2B5EF4-FFF2-40B4-BE49-F238E27FC236}">
                <a16:creationId xmlns:a16="http://schemas.microsoft.com/office/drawing/2014/main" id="{8B8580E7-C965-7D6C-702A-AF5A05CDB720}"/>
              </a:ext>
            </a:extLst>
          </p:cNvPr>
          <p:cNvGrpSpPr/>
          <p:nvPr/>
        </p:nvGrpSpPr>
        <p:grpSpPr>
          <a:xfrm>
            <a:off x="6925040" y="2690987"/>
            <a:ext cx="2002685" cy="2002685"/>
            <a:chOff x="3839000" y="2852936"/>
            <a:chExt cx="2088232" cy="2088232"/>
          </a:xfrm>
        </p:grpSpPr>
        <p:sp>
          <p:nvSpPr>
            <p:cNvPr id="18" name="Oval 29">
              <a:extLst>
                <a:ext uri="{FF2B5EF4-FFF2-40B4-BE49-F238E27FC236}">
                  <a16:creationId xmlns:a16="http://schemas.microsoft.com/office/drawing/2014/main" id="{664D5B0A-0C16-C763-232E-8B133571CBB8}"/>
                </a:ext>
              </a:extLst>
            </p:cNvPr>
            <p:cNvSpPr/>
            <p:nvPr/>
          </p:nvSpPr>
          <p:spPr>
            <a:xfrm>
              <a:off x="3839000" y="2852936"/>
              <a:ext cx="2088232" cy="2088232"/>
            </a:xfrm>
            <a:prstGeom prst="ellipse">
              <a:avLst/>
            </a:prstGeom>
            <a:ln>
              <a:noFill/>
            </a:ln>
            <a:effectLst>
              <a:outerShdw blurRad="254000" dist="190500" dir="2700000" algn="tl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Oval 30">
              <a:extLst>
                <a:ext uri="{FF2B5EF4-FFF2-40B4-BE49-F238E27FC236}">
                  <a16:creationId xmlns:a16="http://schemas.microsoft.com/office/drawing/2014/main" id="{87BF83C3-583D-B64A-23C5-0F644F6DACF5}"/>
                </a:ext>
              </a:extLst>
            </p:cNvPr>
            <p:cNvSpPr/>
            <p:nvPr/>
          </p:nvSpPr>
          <p:spPr>
            <a:xfrm>
              <a:off x="3839000" y="2852936"/>
              <a:ext cx="2088232" cy="2088232"/>
            </a:xfrm>
            <a:prstGeom prst="ellipse">
              <a:avLst/>
            </a:prstGeom>
            <a:ln>
              <a:noFill/>
            </a:ln>
            <a:effectLst>
              <a:outerShdw blurRad="254000" dist="190500" dir="13500000" algn="tl" rotWithShape="0">
                <a:schemeClr val="bg1">
                  <a:alpha val="7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0" name="Group 31">
            <a:extLst>
              <a:ext uri="{FF2B5EF4-FFF2-40B4-BE49-F238E27FC236}">
                <a16:creationId xmlns:a16="http://schemas.microsoft.com/office/drawing/2014/main" id="{B334A961-F312-8D66-8469-C373974C77D5}"/>
              </a:ext>
            </a:extLst>
          </p:cNvPr>
          <p:cNvGrpSpPr/>
          <p:nvPr/>
        </p:nvGrpSpPr>
        <p:grpSpPr>
          <a:xfrm>
            <a:off x="9534772" y="2690987"/>
            <a:ext cx="2002686" cy="2002686"/>
            <a:chOff x="3838999" y="2852935"/>
            <a:chExt cx="2088233" cy="2088233"/>
          </a:xfrm>
        </p:grpSpPr>
        <p:sp>
          <p:nvSpPr>
            <p:cNvPr id="21" name="Oval 32">
              <a:extLst>
                <a:ext uri="{FF2B5EF4-FFF2-40B4-BE49-F238E27FC236}">
                  <a16:creationId xmlns:a16="http://schemas.microsoft.com/office/drawing/2014/main" id="{D3F1803C-C454-F457-746D-4F05B9A537FA}"/>
                </a:ext>
              </a:extLst>
            </p:cNvPr>
            <p:cNvSpPr/>
            <p:nvPr/>
          </p:nvSpPr>
          <p:spPr>
            <a:xfrm>
              <a:off x="3839000" y="2852936"/>
              <a:ext cx="2088232" cy="2088232"/>
            </a:xfrm>
            <a:prstGeom prst="ellipse">
              <a:avLst/>
            </a:prstGeom>
            <a:ln>
              <a:noFill/>
            </a:ln>
            <a:effectLst>
              <a:outerShdw blurRad="254000" dist="190500" dir="2700000" algn="tl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Oval 33">
              <a:extLst>
                <a:ext uri="{FF2B5EF4-FFF2-40B4-BE49-F238E27FC236}">
                  <a16:creationId xmlns:a16="http://schemas.microsoft.com/office/drawing/2014/main" id="{5F32E450-F933-EC12-4177-5C59DD71C6E0}"/>
                </a:ext>
              </a:extLst>
            </p:cNvPr>
            <p:cNvSpPr/>
            <p:nvPr/>
          </p:nvSpPr>
          <p:spPr>
            <a:xfrm>
              <a:off x="3838999" y="2852935"/>
              <a:ext cx="2088232" cy="2088232"/>
            </a:xfrm>
            <a:prstGeom prst="ellipse">
              <a:avLst/>
            </a:prstGeom>
            <a:ln>
              <a:noFill/>
            </a:ln>
            <a:effectLst>
              <a:outerShdw blurRad="254000" dist="190500" dir="13500000" algn="tl" rotWithShape="0">
                <a:schemeClr val="bg1">
                  <a:alpha val="7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7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54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062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18" algn="l" defTabSz="914354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extBox 44">
            <a:extLst>
              <a:ext uri="{FF2B5EF4-FFF2-40B4-BE49-F238E27FC236}">
                <a16:creationId xmlns:a16="http://schemas.microsoft.com/office/drawing/2014/main" id="{52EBF20C-CE6B-6BE9-A93E-2B32E7C69384}"/>
              </a:ext>
            </a:extLst>
          </p:cNvPr>
          <p:cNvSpPr txBox="1"/>
          <p:nvPr/>
        </p:nvSpPr>
        <p:spPr>
          <a:xfrm>
            <a:off x="1635490" y="3449607"/>
            <a:ext cx="2342251" cy="400110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>
            <a:defPPr>
              <a:defRPr lang="fr-FR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1"/>
              <a:t>Ing. Social</a:t>
            </a:r>
          </a:p>
        </p:txBody>
      </p:sp>
      <p:sp>
        <p:nvSpPr>
          <p:cNvPr id="24" name="TextBox 44">
            <a:extLst>
              <a:ext uri="{FF2B5EF4-FFF2-40B4-BE49-F238E27FC236}">
                <a16:creationId xmlns:a16="http://schemas.microsoft.com/office/drawing/2014/main" id="{157A8DA9-7228-4EFC-3EDC-661B90DB58EB}"/>
              </a:ext>
            </a:extLst>
          </p:cNvPr>
          <p:cNvSpPr txBox="1"/>
          <p:nvPr/>
        </p:nvSpPr>
        <p:spPr>
          <a:xfrm>
            <a:off x="4177965" y="3492274"/>
            <a:ext cx="2342251" cy="400110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>
            <a:defPPr>
              <a:defRPr lang="fr-FR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1"/>
              <a:t>Data Breach</a:t>
            </a:r>
          </a:p>
        </p:txBody>
      </p:sp>
      <p:sp>
        <p:nvSpPr>
          <p:cNvPr id="25" name="TextBox 44">
            <a:extLst>
              <a:ext uri="{FF2B5EF4-FFF2-40B4-BE49-F238E27FC236}">
                <a16:creationId xmlns:a16="http://schemas.microsoft.com/office/drawing/2014/main" id="{B86402DC-116A-808C-37D3-E67BBAA94816}"/>
              </a:ext>
            </a:extLst>
          </p:cNvPr>
          <p:cNvSpPr txBox="1"/>
          <p:nvPr/>
        </p:nvSpPr>
        <p:spPr>
          <a:xfrm>
            <a:off x="6787698" y="3517800"/>
            <a:ext cx="2342251" cy="400110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>
            <a:defPPr>
              <a:defRPr lang="fr-FR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1"/>
              <a:t>Malware</a:t>
            </a: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id="{AF52CDE1-D525-A1B8-D902-D2E0044C10A3}"/>
              </a:ext>
            </a:extLst>
          </p:cNvPr>
          <p:cNvSpPr txBox="1"/>
          <p:nvPr/>
        </p:nvSpPr>
        <p:spPr>
          <a:xfrm>
            <a:off x="9412935" y="3517800"/>
            <a:ext cx="2342251" cy="400110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>
            <a:defPPr>
              <a:defRPr lang="fr-FR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1"/>
              <a:t>IA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EE9198B-D9F3-12B1-4D87-2F55D5ACC07C}"/>
              </a:ext>
            </a:extLst>
          </p:cNvPr>
          <p:cNvSpPr txBox="1"/>
          <p:nvPr/>
        </p:nvSpPr>
        <p:spPr>
          <a:xfrm>
            <a:off x="1764572" y="1193563"/>
            <a:ext cx="9696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Nuestra Organización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979E4C9-E375-21AF-36BA-6E1D060F0278}"/>
              </a:ext>
            </a:extLst>
          </p:cNvPr>
          <p:cNvSpPr txBox="1"/>
          <p:nvPr/>
        </p:nvSpPr>
        <p:spPr>
          <a:xfrm>
            <a:off x="1635490" y="5467862"/>
            <a:ext cx="9696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Nuestro Ecosistema</a:t>
            </a:r>
          </a:p>
        </p:txBody>
      </p:sp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88CDCF33-3B47-C16A-4F04-C55094CC3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885" y="124221"/>
            <a:ext cx="2227308" cy="7410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B391F98-2032-E3AF-CD33-0892EBCF0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2172" y="6075547"/>
            <a:ext cx="1184360" cy="5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08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E621C44-8C8F-FFE4-069A-7B4B34011CC5}"/>
              </a:ext>
            </a:extLst>
          </p:cNvPr>
          <p:cNvSpPr txBox="1"/>
          <p:nvPr/>
        </p:nvSpPr>
        <p:spPr>
          <a:xfrm>
            <a:off x="195366" y="221361"/>
            <a:ext cx="9047258" cy="936589"/>
          </a:xfrm>
          <a:prstGeom prst="rect">
            <a:avLst/>
          </a:prstGeom>
        </p:spPr>
        <p:txBody>
          <a:bodyPr/>
          <a:lstStyle>
            <a:defPPr>
              <a:defRPr lang="en-CO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 i="0">
                <a:solidFill>
                  <a:srgbClr val="61CDBE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61CDBE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Tendencias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Latam</a:t>
            </a:r>
          </a:p>
        </p:txBody>
      </p:sp>
      <p:pic>
        <p:nvPicPr>
          <p:cNvPr id="8" name="Imagen 7" descr="Mapa&#10;&#10;Descripción generada automáticamente">
            <a:extLst>
              <a:ext uri="{FF2B5EF4-FFF2-40B4-BE49-F238E27FC236}">
                <a16:creationId xmlns:a16="http://schemas.microsoft.com/office/drawing/2014/main" id="{6A722841-0544-D952-2675-C1D31D54BB3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86720" y="1074955"/>
            <a:ext cx="4475667" cy="4789011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EF87B6F8-21E4-A397-61CB-36D29070C5C3}"/>
              </a:ext>
            </a:extLst>
          </p:cNvPr>
          <p:cNvGraphicFramePr>
            <a:graphicFrameLocks noGrp="1"/>
          </p:cNvGraphicFramePr>
          <p:nvPr/>
        </p:nvGraphicFramePr>
        <p:xfrm>
          <a:off x="513986" y="1501287"/>
          <a:ext cx="2514600" cy="736138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77062508"/>
                    </a:ext>
                  </a:extLst>
                </a:gridCol>
              </a:tblGrid>
              <a:tr h="14379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  <a:latin typeface="+mj-lt"/>
                        </a:rPr>
                        <a:t>Estafas Comercio Electrónico / Entrega Tarjeta</a:t>
                      </a:r>
                    </a:p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Préstamos Exprés</a:t>
                      </a:r>
                    </a:p>
                  </a:txBody>
                  <a:tcPr marL="6350" marR="6350" marT="5248" marB="0" anchor="b"/>
                </a:tc>
                <a:extLst>
                  <a:ext uri="{0D108BD9-81ED-4DB2-BD59-A6C34878D82A}">
                    <a16:rowId xmlns:a16="http://schemas.microsoft.com/office/drawing/2014/main" val="3889755220"/>
                  </a:ext>
                </a:extLst>
              </a:tr>
              <a:tr h="1521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  <a:latin typeface="+mj-lt"/>
                        </a:rPr>
                        <a:t>Ing. Social (Smishing – Phishing – Vishing)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5248" marB="0" anchor="b"/>
                </a:tc>
                <a:extLst>
                  <a:ext uri="{0D108BD9-81ED-4DB2-BD59-A6C34878D82A}">
                    <a16:rowId xmlns:a16="http://schemas.microsoft.com/office/drawing/2014/main" val="3002138358"/>
                  </a:ext>
                </a:extLst>
              </a:tr>
              <a:tr h="1521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err="1">
                          <a:effectLst/>
                          <a:latin typeface="+mj-lt"/>
                        </a:rPr>
                        <a:t>Deepfake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5248" marB="0" anchor="b"/>
                </a:tc>
                <a:extLst>
                  <a:ext uri="{0D108BD9-81ED-4DB2-BD59-A6C34878D82A}">
                    <a16:rowId xmlns:a16="http://schemas.microsoft.com/office/drawing/2014/main" val="3941253562"/>
                  </a:ext>
                </a:extLst>
              </a:tr>
              <a:tr h="15219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Malware</a:t>
                      </a:r>
                    </a:p>
                  </a:txBody>
                  <a:tcPr marL="6350" marR="6350" marT="5248" marB="0" anchor="b"/>
                </a:tc>
                <a:extLst>
                  <a:ext uri="{0D108BD9-81ED-4DB2-BD59-A6C34878D82A}">
                    <a16:rowId xmlns:a16="http://schemas.microsoft.com/office/drawing/2014/main" val="2824858463"/>
                  </a:ext>
                </a:extLst>
              </a:tr>
            </a:tbl>
          </a:graphicData>
        </a:graphic>
      </p:graphicFrame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D7BA8C7C-4FF7-9840-0208-A01CCC124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9" idx="3"/>
          </p:cNvCxnSpPr>
          <p:nvPr/>
        </p:nvCxnSpPr>
        <p:spPr>
          <a:xfrm rot="10800000" flipV="1">
            <a:off x="3028586" y="1712344"/>
            <a:ext cx="1412208" cy="157012"/>
          </a:xfrm>
          <a:prstGeom prst="bentConnector3">
            <a:avLst/>
          </a:prstGeom>
          <a:ln cap="rnd"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C3C7004-A4DB-7CD0-E368-361568D8C5BE}"/>
              </a:ext>
            </a:extLst>
          </p:cNvPr>
          <p:cNvGraphicFramePr>
            <a:graphicFrameLocks noGrp="1"/>
          </p:cNvGraphicFramePr>
          <p:nvPr/>
        </p:nvGraphicFramePr>
        <p:xfrm>
          <a:off x="9412600" y="1684972"/>
          <a:ext cx="2514600" cy="60198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51631506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Aplicaciones Falsas - </a:t>
                      </a:r>
                      <a:r>
                        <a:rPr lang="es-CO" sz="900" u="none" strike="noStrike" err="1">
                          <a:effectLst/>
                        </a:rPr>
                        <a:t>SpyLoan</a:t>
                      </a:r>
                      <a:endParaRPr lang="es-CO" sz="900" u="none" strike="noStrike">
                        <a:effectLst/>
                      </a:endParaRPr>
                    </a:p>
                    <a:p>
                      <a:pPr algn="l" fontAlgn="b"/>
                      <a:r>
                        <a:rPr lang="es-CO" sz="900" u="none" strike="noStrike" err="1">
                          <a:effectLst/>
                        </a:rPr>
                        <a:t>Deepfake</a:t>
                      </a:r>
                      <a:endParaRPr lang="es-CO" sz="900" u="none" strike="noStrike">
                        <a:effectLst/>
                      </a:endParaRPr>
                    </a:p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Smishing – Phishing - </a:t>
                      </a:r>
                      <a:r>
                        <a:rPr lang="es-CO" sz="900" u="none" strike="noStrike" err="1">
                          <a:effectLst/>
                        </a:rPr>
                        <a:t>QRishing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31286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Malware - Superposición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26642856"/>
                  </a:ext>
                </a:extLst>
              </a:tr>
            </a:tbl>
          </a:graphicData>
        </a:graphic>
      </p:graphicFrame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CC90576F-2BEF-EFCB-EAF9-5021E9983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6040175" y="1985962"/>
            <a:ext cx="3372425" cy="600365"/>
          </a:xfrm>
          <a:prstGeom prst="bentConnector3">
            <a:avLst>
              <a:gd name="adj1" fmla="val 12649"/>
            </a:avLst>
          </a:prstGeom>
          <a:ln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46D82041-995C-93D0-8C1B-2C32AC126008}"/>
              </a:ext>
            </a:extLst>
          </p:cNvPr>
          <p:cNvGraphicFramePr>
            <a:graphicFrameLocks noGrp="1"/>
          </p:cNvGraphicFramePr>
          <p:nvPr/>
        </p:nvGraphicFramePr>
        <p:xfrm>
          <a:off x="1496459" y="3309275"/>
          <a:ext cx="2514600" cy="32766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732554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Suplantación </a:t>
                      </a:r>
                      <a:r>
                        <a:rPr lang="es-CO" sz="900" u="none" strike="noStrike" err="1">
                          <a:effectLst/>
                        </a:rPr>
                        <a:t>Fisica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0535774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Ing. Social (</a:t>
                      </a:r>
                      <a:r>
                        <a:rPr lang="es-CO" sz="900" u="none" strike="noStrike" err="1">
                          <a:effectLst/>
                        </a:rPr>
                        <a:t>Smishing</a:t>
                      </a:r>
                      <a:r>
                        <a:rPr lang="es-CO" sz="900" u="none" strike="noStrike">
                          <a:effectLst/>
                        </a:rPr>
                        <a:t> - Phishing)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36773886"/>
                  </a:ext>
                </a:extLst>
              </a:tr>
            </a:tbl>
          </a:graphicData>
        </a:graphic>
      </p:graphicFrame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F1335FA4-E7B5-CE6F-E850-58477524C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4011059" y="2439569"/>
            <a:ext cx="1689668" cy="1033536"/>
          </a:xfrm>
          <a:prstGeom prst="bentConnector3">
            <a:avLst/>
          </a:prstGeom>
          <a:ln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E1B9B279-3E17-A862-48FD-A8F9B6DAADB1}"/>
              </a:ext>
            </a:extLst>
          </p:cNvPr>
          <p:cNvGraphicFramePr>
            <a:graphicFrameLocks noGrp="1"/>
          </p:cNvGraphicFramePr>
          <p:nvPr/>
        </p:nvGraphicFramePr>
        <p:xfrm>
          <a:off x="1507084" y="4844448"/>
          <a:ext cx="2514600" cy="3683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47582140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Estafas Comercio Electrónico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1167729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Aplicaciones Falsas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7707371"/>
                  </a:ext>
                </a:extLst>
              </a:tr>
            </a:tbl>
          </a:graphicData>
        </a:graphic>
      </p:graphicFrame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7E2803C3-F209-C7C2-927E-1ED3DAA11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021684" y="3488345"/>
            <a:ext cx="2028566" cy="1540253"/>
          </a:xfrm>
          <a:prstGeom prst="bentConnector3">
            <a:avLst>
              <a:gd name="adj1" fmla="val 60483"/>
            </a:avLst>
          </a:prstGeom>
          <a:ln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id="{3B159839-E3E0-AA82-B8F2-2AD8D7827606}"/>
              </a:ext>
            </a:extLst>
          </p:cNvPr>
          <p:cNvGraphicFramePr>
            <a:graphicFrameLocks noGrp="1"/>
          </p:cNvGraphicFramePr>
          <p:nvPr/>
        </p:nvGraphicFramePr>
        <p:xfrm>
          <a:off x="7705876" y="5027271"/>
          <a:ext cx="2514600" cy="46482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812594836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Ing. Social (Smishing - Phishing, </a:t>
                      </a:r>
                      <a:r>
                        <a:rPr lang="en-US" sz="900" u="none" strike="noStrike" err="1">
                          <a:effectLst/>
                        </a:rPr>
                        <a:t>QRishing</a:t>
                      </a:r>
                      <a:r>
                        <a:rPr lang="en-US" sz="900" u="none" strike="noStrike">
                          <a:effectLst/>
                        </a:rPr>
                        <a:t>)</a:t>
                      </a:r>
                    </a:p>
                    <a:p>
                      <a:pPr algn="l" fontAlgn="b"/>
                      <a:r>
                        <a:rPr lang="en-US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Deppfake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17011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Malware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0667159"/>
                  </a:ext>
                </a:extLst>
              </a:tr>
            </a:tbl>
          </a:graphicData>
        </a:graphic>
      </p:graphicFrame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A3AC4A13-FE2A-695D-D9A3-F49B4905E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32" idx="1"/>
          </p:cNvCxnSpPr>
          <p:nvPr/>
        </p:nvCxnSpPr>
        <p:spPr>
          <a:xfrm>
            <a:off x="6918180" y="4805305"/>
            <a:ext cx="787696" cy="454376"/>
          </a:xfrm>
          <a:prstGeom prst="bentConnector3">
            <a:avLst/>
          </a:prstGeom>
          <a:ln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id="{B1FF4F89-ED40-6425-757D-05C2E8882B8D}"/>
              </a:ext>
            </a:extLst>
          </p:cNvPr>
          <p:cNvGraphicFramePr>
            <a:graphicFrameLocks noGrp="1"/>
          </p:cNvGraphicFramePr>
          <p:nvPr/>
        </p:nvGraphicFramePr>
        <p:xfrm>
          <a:off x="1521379" y="5664792"/>
          <a:ext cx="2514600" cy="55245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2108660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Ing. Social (</a:t>
                      </a:r>
                      <a:r>
                        <a:rPr lang="es-CO" sz="900" u="none" strike="noStrike" err="1">
                          <a:effectLst/>
                        </a:rPr>
                        <a:t>Smishing</a:t>
                      </a:r>
                      <a:r>
                        <a:rPr lang="es-CO" sz="900" u="none" strike="noStrike">
                          <a:effectLst/>
                        </a:rPr>
                        <a:t> - Phishing)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5846428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Vishing (DTMF - Tonos de Marcación)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869094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Malware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32580922"/>
                  </a:ext>
                </a:extLst>
              </a:tr>
            </a:tbl>
          </a:graphicData>
        </a:graphic>
      </p:graphicFrame>
      <p:cxnSp>
        <p:nvCxnSpPr>
          <p:cNvPr id="35" name="Conector: angular 34">
            <a:extLst>
              <a:ext uri="{FF2B5EF4-FFF2-40B4-BE49-F238E27FC236}">
                <a16:creationId xmlns:a16="http://schemas.microsoft.com/office/drawing/2014/main" id="{3837333C-3B78-16A6-3CDF-D6B2CD0C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34" idx="3"/>
          </p:cNvCxnSpPr>
          <p:nvPr/>
        </p:nvCxnSpPr>
        <p:spPr>
          <a:xfrm rot="10800000" flipV="1">
            <a:off x="4035979" y="4900713"/>
            <a:ext cx="2469386" cy="1040303"/>
          </a:xfrm>
          <a:prstGeom prst="bentConnector3">
            <a:avLst>
              <a:gd name="adj1" fmla="val 36652"/>
            </a:avLst>
          </a:prstGeom>
          <a:ln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la 35">
            <a:extLst>
              <a:ext uri="{FF2B5EF4-FFF2-40B4-BE49-F238E27FC236}">
                <a16:creationId xmlns:a16="http://schemas.microsoft.com/office/drawing/2014/main" id="{44707210-CCF5-C7F7-EF40-6F533E396739}"/>
              </a:ext>
            </a:extLst>
          </p:cNvPr>
          <p:cNvGraphicFramePr>
            <a:graphicFrameLocks noGrp="1"/>
          </p:cNvGraphicFramePr>
          <p:nvPr/>
        </p:nvGraphicFramePr>
        <p:xfrm>
          <a:off x="7280510" y="1118313"/>
          <a:ext cx="1726377" cy="64897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726377">
                  <a:extLst>
                    <a:ext uri="{9D8B030D-6E8A-4147-A177-3AD203B41FA5}">
                      <a16:colId xmlns:a16="http://schemas.microsoft.com/office/drawing/2014/main" val="309538998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Ing. Social (Smishing – Phishing- Vishing)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2340623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Sim </a:t>
                      </a:r>
                      <a:r>
                        <a:rPr lang="es-CO" sz="900" u="none" strike="noStrike" err="1">
                          <a:effectLst/>
                        </a:rPr>
                        <a:t>Swapping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625435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Sitios Falsos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87157947"/>
                  </a:ext>
                </a:extLst>
              </a:tr>
            </a:tbl>
          </a:graphicData>
        </a:graphic>
      </p:graphicFrame>
      <p:cxnSp>
        <p:nvCxnSpPr>
          <p:cNvPr id="37" name="Conector: angular 36">
            <a:extLst>
              <a:ext uri="{FF2B5EF4-FFF2-40B4-BE49-F238E27FC236}">
                <a16:creationId xmlns:a16="http://schemas.microsoft.com/office/drawing/2014/main" id="{4DA78636-C0FE-5BB9-461C-74F8C017E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5403188" y="1442798"/>
            <a:ext cx="1877322" cy="678560"/>
          </a:xfrm>
          <a:prstGeom prst="bentConnector3">
            <a:avLst>
              <a:gd name="adj1" fmla="val 50000"/>
            </a:avLst>
          </a:prstGeom>
          <a:ln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Tabla 37">
            <a:extLst>
              <a:ext uri="{FF2B5EF4-FFF2-40B4-BE49-F238E27FC236}">
                <a16:creationId xmlns:a16="http://schemas.microsoft.com/office/drawing/2014/main" id="{42AFF0C0-F297-258E-8223-1C4D5D8308FC}"/>
              </a:ext>
            </a:extLst>
          </p:cNvPr>
          <p:cNvGraphicFramePr>
            <a:graphicFrameLocks noGrp="1"/>
          </p:cNvGraphicFramePr>
          <p:nvPr/>
        </p:nvGraphicFramePr>
        <p:xfrm>
          <a:off x="5578082" y="584915"/>
          <a:ext cx="1251926" cy="46482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251926">
                  <a:extLst>
                    <a:ext uri="{9D8B030D-6E8A-4147-A177-3AD203B41FA5}">
                      <a16:colId xmlns:a16="http://schemas.microsoft.com/office/drawing/2014/main" val="213484793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Sitios Falsos</a:t>
                      </a:r>
                    </a:p>
                    <a:p>
                      <a:pPr algn="l" fontAlgn="b"/>
                      <a:r>
                        <a:rPr lang="es-CO" sz="9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Ing. Social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680137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Delincuencia Común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95167264"/>
                  </a:ext>
                </a:extLst>
              </a:tr>
            </a:tbl>
          </a:graphicData>
        </a:graphic>
      </p:graphicFrame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D54043FA-CFB1-F4A9-AD1D-840257375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38" idx="1"/>
          </p:cNvCxnSpPr>
          <p:nvPr/>
        </p:nvCxnSpPr>
        <p:spPr>
          <a:xfrm rot="5400000" flipH="1" flipV="1">
            <a:off x="4774687" y="1270976"/>
            <a:ext cx="1257046" cy="349744"/>
          </a:xfrm>
          <a:prstGeom prst="bentConnector2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FB15472F-2E83-0EC6-0B8B-85048EBD4725}"/>
              </a:ext>
            </a:extLst>
          </p:cNvPr>
          <p:cNvGraphicFramePr>
            <a:graphicFrameLocks noGrp="1"/>
          </p:cNvGraphicFramePr>
          <p:nvPr/>
        </p:nvGraphicFramePr>
        <p:xfrm>
          <a:off x="8534083" y="3671261"/>
          <a:ext cx="2514600" cy="55245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40783953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  <a:latin typeface="+mn-lt"/>
                        </a:rPr>
                        <a:t>Malware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149993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err="1">
                          <a:effectLst/>
                          <a:latin typeface="+mn-lt"/>
                        </a:rPr>
                        <a:t>Ingenieria</a:t>
                      </a:r>
                      <a:r>
                        <a:rPr lang="es-CO" sz="900" u="none" strike="noStrike">
                          <a:effectLst/>
                          <a:latin typeface="+mn-lt"/>
                        </a:rPr>
                        <a:t> Social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60042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n-lt"/>
                        </a:rPr>
                        <a:t>Web Skimming - Malware POS NFC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24636770"/>
                  </a:ext>
                </a:extLst>
              </a:tr>
            </a:tbl>
          </a:graphicData>
        </a:graphic>
      </p:graphicFrame>
      <p:cxnSp>
        <p:nvCxnSpPr>
          <p:cNvPr id="41" name="Conector: angular 40">
            <a:extLst>
              <a:ext uri="{FF2B5EF4-FFF2-40B4-BE49-F238E27FC236}">
                <a16:creationId xmlns:a16="http://schemas.microsoft.com/office/drawing/2014/main" id="{98B34010-C751-A209-0BE7-60311ADF7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40" idx="1"/>
          </p:cNvCxnSpPr>
          <p:nvPr/>
        </p:nvCxnSpPr>
        <p:spPr>
          <a:xfrm>
            <a:off x="7578228" y="3947486"/>
            <a:ext cx="955855" cy="12700"/>
          </a:xfrm>
          <a:prstGeom prst="bentConnector3">
            <a:avLst/>
          </a:prstGeom>
          <a:ln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F4806357-E130-533C-DE88-7D638362B19B}"/>
              </a:ext>
            </a:extLst>
          </p:cNvPr>
          <p:cNvSpPr/>
          <p:nvPr/>
        </p:nvSpPr>
        <p:spPr>
          <a:xfrm>
            <a:off x="9408181" y="1500822"/>
            <a:ext cx="345156" cy="1665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15060882-E52D-9148-A7B1-AF19E50DC5AA}"/>
              </a:ext>
            </a:extLst>
          </p:cNvPr>
          <p:cNvSpPr/>
          <p:nvPr/>
        </p:nvSpPr>
        <p:spPr>
          <a:xfrm>
            <a:off x="7230075" y="908878"/>
            <a:ext cx="348153" cy="203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</a:t>
            </a: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9FA85C01-6586-A053-1EE9-A06BCF180E63}"/>
              </a:ext>
            </a:extLst>
          </p:cNvPr>
          <p:cNvSpPr/>
          <p:nvPr/>
        </p:nvSpPr>
        <p:spPr>
          <a:xfrm>
            <a:off x="521452" y="1221197"/>
            <a:ext cx="336170" cy="2152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MX</a:t>
            </a: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2C29667A-97B9-916D-052E-A2E085BD3C61}"/>
              </a:ext>
            </a:extLst>
          </p:cNvPr>
          <p:cNvSpPr/>
          <p:nvPr/>
        </p:nvSpPr>
        <p:spPr>
          <a:xfrm>
            <a:off x="5567808" y="355949"/>
            <a:ext cx="336170" cy="2152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GT</a:t>
            </a: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3A752CA5-089D-8FB1-2F12-318A7D8627A6}"/>
              </a:ext>
            </a:extLst>
          </p:cNvPr>
          <p:cNvSpPr/>
          <p:nvPr/>
        </p:nvSpPr>
        <p:spPr>
          <a:xfrm>
            <a:off x="1496459" y="3088504"/>
            <a:ext cx="336170" cy="2152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</a:t>
            </a: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56A40E75-910D-FF79-C57F-FF882BD82A2B}"/>
              </a:ext>
            </a:extLst>
          </p:cNvPr>
          <p:cNvSpPr/>
          <p:nvPr/>
        </p:nvSpPr>
        <p:spPr>
          <a:xfrm>
            <a:off x="1507084" y="4629150"/>
            <a:ext cx="336170" cy="2152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</a:t>
            </a: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F8C8DD3-849F-5D81-0FA7-8B4CAF107468}"/>
              </a:ext>
            </a:extLst>
          </p:cNvPr>
          <p:cNvSpPr/>
          <p:nvPr/>
        </p:nvSpPr>
        <p:spPr>
          <a:xfrm>
            <a:off x="1511359" y="5460969"/>
            <a:ext cx="336170" cy="2152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</a:t>
            </a: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378D2C09-A279-C488-7D62-CF561357E538}"/>
              </a:ext>
            </a:extLst>
          </p:cNvPr>
          <p:cNvSpPr/>
          <p:nvPr/>
        </p:nvSpPr>
        <p:spPr>
          <a:xfrm>
            <a:off x="7716531" y="4793065"/>
            <a:ext cx="336170" cy="2152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</a:t>
            </a: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FB7E94B4-3D58-EA22-BB0E-88B491E869C1}"/>
              </a:ext>
            </a:extLst>
          </p:cNvPr>
          <p:cNvSpPr/>
          <p:nvPr/>
        </p:nvSpPr>
        <p:spPr>
          <a:xfrm>
            <a:off x="8543069" y="3446509"/>
            <a:ext cx="336170" cy="2152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</a:t>
            </a:r>
          </a:p>
        </p:txBody>
      </p:sp>
      <p:graphicFrame>
        <p:nvGraphicFramePr>
          <p:cNvPr id="51" name="Tabla 50">
            <a:extLst>
              <a:ext uri="{FF2B5EF4-FFF2-40B4-BE49-F238E27FC236}">
                <a16:creationId xmlns:a16="http://schemas.microsoft.com/office/drawing/2014/main" id="{CB37FEF2-4B17-B4E9-908C-90F06D539C4E}"/>
              </a:ext>
            </a:extLst>
          </p:cNvPr>
          <p:cNvGraphicFramePr>
            <a:graphicFrameLocks noGrp="1"/>
          </p:cNvGraphicFramePr>
          <p:nvPr/>
        </p:nvGraphicFramePr>
        <p:xfrm>
          <a:off x="1507084" y="4032153"/>
          <a:ext cx="2514600" cy="46482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71900448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  <a:latin typeface="+mj-lt"/>
                        </a:rPr>
                        <a:t>Ing. Social (</a:t>
                      </a:r>
                      <a:r>
                        <a:rPr lang="es-CO" sz="900" u="none" strike="noStrike" err="1">
                          <a:effectLst/>
                          <a:latin typeface="+mj-lt"/>
                        </a:rPr>
                        <a:t>Smishing</a:t>
                      </a:r>
                      <a:r>
                        <a:rPr lang="es-CO" sz="900" u="none" strike="noStrike">
                          <a:effectLst/>
                          <a:latin typeface="+mj-lt"/>
                        </a:rPr>
                        <a:t> - Phishing)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903630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  <a:latin typeface="+mj-lt"/>
                        </a:rPr>
                        <a:t>Sitios Falsos</a:t>
                      </a:r>
                    </a:p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Delincuencia Común – Secuestro Express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63077754"/>
                  </a:ext>
                </a:extLst>
              </a:tr>
            </a:tbl>
          </a:graphicData>
        </a:graphic>
      </p:graphicFrame>
      <p:cxnSp>
        <p:nvCxnSpPr>
          <p:cNvPr id="52" name="Conector: angular 51">
            <a:extLst>
              <a:ext uri="{FF2B5EF4-FFF2-40B4-BE49-F238E27FC236}">
                <a16:creationId xmlns:a16="http://schemas.microsoft.com/office/drawing/2014/main" id="{EF88920D-BBD4-FC91-D3C0-8C4E7F177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4035978" y="2908634"/>
            <a:ext cx="1787049" cy="1321087"/>
          </a:xfrm>
          <a:prstGeom prst="bentConnector3">
            <a:avLst>
              <a:gd name="adj1" fmla="val 55355"/>
            </a:avLst>
          </a:prstGeom>
          <a:ln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701F71F9-61F7-8B85-906F-77DFC208ECC5}"/>
              </a:ext>
            </a:extLst>
          </p:cNvPr>
          <p:cNvSpPr/>
          <p:nvPr/>
        </p:nvSpPr>
        <p:spPr>
          <a:xfrm>
            <a:off x="1496459" y="3803744"/>
            <a:ext cx="336170" cy="2152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E8FF2CE-726B-F634-E03F-DD845E2702D2}"/>
              </a:ext>
            </a:extLst>
          </p:cNvPr>
          <p:cNvSpPr txBox="1"/>
          <p:nvPr/>
        </p:nvSpPr>
        <p:spPr>
          <a:xfrm>
            <a:off x="3714508" y="6451868"/>
            <a:ext cx="552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D645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Problemas de Latam: 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D645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Fraude CNP / </a:t>
            </a:r>
            <a:r>
              <a:rPr kumimoji="0" lang="es-CO" sz="1800" b="0" i="0" u="none" strike="noStrike" kern="1200" cap="none" spc="0" normalizeH="0" baseline="0" noProof="0" err="1">
                <a:ln>
                  <a:noFill/>
                </a:ln>
                <a:solidFill>
                  <a:srgbClr val="D6452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Ransomware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D6452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5" name="Tabla 54">
            <a:extLst>
              <a:ext uri="{FF2B5EF4-FFF2-40B4-BE49-F238E27FC236}">
                <a16:creationId xmlns:a16="http://schemas.microsoft.com/office/drawing/2014/main" id="{FA85B254-EB25-A145-28AB-D9AB06309188}"/>
              </a:ext>
            </a:extLst>
          </p:cNvPr>
          <p:cNvGraphicFramePr>
            <a:graphicFrameLocks noGrp="1"/>
          </p:cNvGraphicFramePr>
          <p:nvPr/>
        </p:nvGraphicFramePr>
        <p:xfrm>
          <a:off x="10713349" y="5302609"/>
          <a:ext cx="1478651" cy="92075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478651">
                  <a:extLst>
                    <a:ext uri="{9D8B030D-6E8A-4147-A177-3AD203B41FA5}">
                      <a16:colId xmlns:a16="http://schemas.microsoft.com/office/drawing/2014/main" val="256623225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>
                          <a:effectLst/>
                        </a:rPr>
                        <a:t>Familia Malware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176815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err="1">
                          <a:effectLst/>
                        </a:rPr>
                        <a:t>Ermac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54746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Hydra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231776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err="1">
                          <a:effectLst/>
                        </a:rPr>
                        <a:t>ExobotCompact</a:t>
                      </a:r>
                      <a:r>
                        <a:rPr lang="es-CO" sz="1100" u="none" strike="noStrike">
                          <a:effectLst/>
                        </a:rPr>
                        <a:t>/</a:t>
                      </a:r>
                      <a:r>
                        <a:rPr lang="es-CO" sz="1100" u="none" strike="noStrike" err="1">
                          <a:effectLst/>
                        </a:rPr>
                        <a:t>Octo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981303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err="1">
                          <a:effectLst/>
                        </a:rPr>
                        <a:t>Mekotio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75255397"/>
                  </a:ext>
                </a:extLst>
              </a:tr>
            </a:tbl>
          </a:graphicData>
        </a:graphic>
      </p:graphicFrame>
      <p:graphicFrame>
        <p:nvGraphicFramePr>
          <p:cNvPr id="56" name="Tabla 55">
            <a:extLst>
              <a:ext uri="{FF2B5EF4-FFF2-40B4-BE49-F238E27FC236}">
                <a16:creationId xmlns:a16="http://schemas.microsoft.com/office/drawing/2014/main" id="{43E3C886-1F7A-1FD8-B59D-8A1717B13FA6}"/>
              </a:ext>
            </a:extLst>
          </p:cNvPr>
          <p:cNvGraphicFramePr>
            <a:graphicFrameLocks noGrp="1"/>
          </p:cNvGraphicFramePr>
          <p:nvPr/>
        </p:nvGraphicFramePr>
        <p:xfrm>
          <a:off x="1511359" y="2647756"/>
          <a:ext cx="2514600" cy="32766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732554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  <a:latin typeface="+mj-lt"/>
                        </a:rPr>
                        <a:t>Phishing- </a:t>
                      </a:r>
                      <a:r>
                        <a:rPr lang="es-CO" sz="900" u="none" strike="noStrike" err="1">
                          <a:effectLst/>
                          <a:latin typeface="+mj-lt"/>
                        </a:rPr>
                        <a:t>Vishing</a:t>
                      </a:r>
                      <a:r>
                        <a:rPr lang="es-CO" sz="900" u="none" strike="noStrike">
                          <a:effectLst/>
                          <a:latin typeface="+mj-lt"/>
                        </a:rPr>
                        <a:t>- </a:t>
                      </a:r>
                      <a:r>
                        <a:rPr lang="es-CO" sz="900" u="none" strike="noStrike" err="1">
                          <a:effectLst/>
                          <a:latin typeface="+mj-lt"/>
                        </a:rPr>
                        <a:t>Smishing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0535774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Asesores Falsos (Anuncios Redes Sociales)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36773886"/>
                  </a:ext>
                </a:extLst>
              </a:tr>
            </a:tbl>
          </a:graphicData>
        </a:graphic>
      </p:graphicFrame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E63E2C4F-729E-343F-FB30-BB510CFB60F5}"/>
              </a:ext>
            </a:extLst>
          </p:cNvPr>
          <p:cNvSpPr/>
          <p:nvPr/>
        </p:nvSpPr>
        <p:spPr>
          <a:xfrm>
            <a:off x="1511359" y="2426985"/>
            <a:ext cx="336170" cy="21529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</a:t>
            </a:r>
          </a:p>
        </p:txBody>
      </p:sp>
      <p:cxnSp>
        <p:nvCxnSpPr>
          <p:cNvPr id="58" name="Conector: angular 57">
            <a:extLst>
              <a:ext uri="{FF2B5EF4-FFF2-40B4-BE49-F238E27FC236}">
                <a16:creationId xmlns:a16="http://schemas.microsoft.com/office/drawing/2014/main" id="{AFCFC172-9D7E-455A-FB4B-CC0CBA7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56" idx="3"/>
          </p:cNvCxnSpPr>
          <p:nvPr/>
        </p:nvCxnSpPr>
        <p:spPr>
          <a:xfrm rot="10800000" flipV="1">
            <a:off x="4025960" y="2164684"/>
            <a:ext cx="1226673" cy="646901"/>
          </a:xfrm>
          <a:prstGeom prst="bentConnector3">
            <a:avLst/>
          </a:prstGeom>
          <a:ln>
            <a:solidFill>
              <a:srgbClr val="61CDB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F81AC43-4299-58C2-54E3-26A6A5AF7FE1}"/>
              </a:ext>
            </a:extLst>
          </p:cNvPr>
          <p:cNvSpPr txBox="1"/>
          <p:nvPr/>
        </p:nvSpPr>
        <p:spPr>
          <a:xfrm>
            <a:off x="10671258" y="6546112"/>
            <a:ext cx="2785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Fuente: Appgate ®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8FDA9CE2-4452-1696-36C8-83041CC83111}"/>
              </a:ext>
            </a:extLst>
          </p:cNvPr>
          <p:cNvGraphicFramePr>
            <a:graphicFrameLocks noGrp="1"/>
          </p:cNvGraphicFramePr>
          <p:nvPr/>
        </p:nvGraphicFramePr>
        <p:xfrm>
          <a:off x="8561013" y="2589847"/>
          <a:ext cx="2514600" cy="60198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51631506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Ingeniería Social (Phishing – Hosting Gratuitos)</a:t>
                      </a:r>
                    </a:p>
                    <a:p>
                      <a:pPr algn="l" fontAlgn="b"/>
                      <a:r>
                        <a:rPr lang="es-CO" sz="9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Estafas</a:t>
                      </a:r>
                    </a:p>
                    <a:p>
                      <a:pPr algn="l" fontAlgn="b"/>
                      <a:r>
                        <a:rPr lang="es-CO" sz="9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Aplicaciones Móviles Maliciosas</a:t>
                      </a:r>
                      <a:endParaRPr lang="es-CO" sz="9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31286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Sitios Falsos</a:t>
                      </a:r>
                      <a:endParaRPr lang="es-CO" sz="900" b="0" i="0" u="none" strike="noStrike">
                        <a:solidFill>
                          <a:sysClr val="windowText" lastClr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26642856"/>
                  </a:ext>
                </a:extLst>
              </a:tr>
            </a:tbl>
          </a:graphicData>
        </a:graphic>
      </p:graphicFrame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C6FB4AB-9C9C-DC15-8730-7CE5432A0916}"/>
              </a:ext>
            </a:extLst>
          </p:cNvPr>
          <p:cNvSpPr/>
          <p:nvPr/>
        </p:nvSpPr>
        <p:spPr>
          <a:xfrm>
            <a:off x="8556594" y="2405697"/>
            <a:ext cx="345156" cy="1665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</a:t>
            </a:r>
          </a:p>
        </p:txBody>
      </p: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975AE9E6-FFC0-1210-5715-1A8DDFCD8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624735" y="2570939"/>
            <a:ext cx="1936278" cy="319898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92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que contiene interior, remoto, tabla, pequeño&#10;&#10;Descripción generada automáticamente">
            <a:extLst>
              <a:ext uri="{FF2B5EF4-FFF2-40B4-BE49-F238E27FC236}">
                <a16:creationId xmlns:a16="http://schemas.microsoft.com/office/drawing/2014/main" id="{32C8C99D-2244-6650-E135-967D41A415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86" b="75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6D95C8-DB6C-5B95-5513-2B69E79761F6}"/>
              </a:ext>
            </a:extLst>
          </p:cNvPr>
          <p:cNvSpPr txBox="1"/>
          <p:nvPr/>
        </p:nvSpPr>
        <p:spPr>
          <a:xfrm>
            <a:off x="101181" y="1536174"/>
            <a:ext cx="59948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RETO ES </a:t>
            </a:r>
            <a:r>
              <a:rPr lang="es-CO" sz="6000" b="1" dirty="0">
                <a:latin typeface="Arial" panose="020B0604020202020204" pitchFamily="34" charset="0"/>
                <a:cs typeface="Arial" panose="020B0604020202020204" pitchFamily="34" charset="0"/>
              </a:rPr>
              <a:t>Crear un Experiencia Digital Segura</a:t>
            </a:r>
          </a:p>
        </p:txBody>
      </p:sp>
    </p:spTree>
    <p:extLst>
      <p:ext uri="{BB962C8B-B14F-4D97-AF65-F5344CB8AC3E}">
        <p14:creationId xmlns:p14="http://schemas.microsoft.com/office/powerpoint/2010/main" val="143548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egro">
            <a:extLst>
              <a:ext uri="{FF2B5EF4-FFF2-40B4-BE49-F238E27FC236}">
                <a16:creationId xmlns:a16="http://schemas.microsoft.com/office/drawing/2014/main" id="{106421FB-7E70-5ADD-F0F1-CE6007B1F68F}"/>
              </a:ext>
            </a:extLst>
          </p:cNvPr>
          <p:cNvSpPr/>
          <p:nvPr/>
        </p:nvSpPr>
        <p:spPr>
          <a:xfrm>
            <a:off x="1526315" y="1077943"/>
            <a:ext cx="4315454" cy="4315452"/>
          </a:xfrm>
          <a:prstGeom prst="ellipse">
            <a:avLst/>
          </a:prstGeom>
          <a:solidFill>
            <a:srgbClr val="4C6B7B"/>
          </a:solidFill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fe">
            <a:extLst>
              <a:ext uri="{FF2B5EF4-FFF2-40B4-BE49-F238E27FC236}">
                <a16:creationId xmlns:a16="http://schemas.microsoft.com/office/drawing/2014/main" id="{A1ACB3E5-FDB0-7157-687A-66D4896EC877}"/>
              </a:ext>
            </a:extLst>
          </p:cNvPr>
          <p:cNvSpPr/>
          <p:nvPr/>
        </p:nvSpPr>
        <p:spPr>
          <a:xfrm>
            <a:off x="1536184" y="1816672"/>
            <a:ext cx="2829598" cy="2909228"/>
          </a:xfrm>
          <a:prstGeom prst="ellipse">
            <a:avLst/>
          </a:prstGeom>
          <a:solidFill>
            <a:srgbClr val="007EA7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ranja">
            <a:extLst>
              <a:ext uri="{FF2B5EF4-FFF2-40B4-BE49-F238E27FC236}">
                <a16:creationId xmlns:a16="http://schemas.microsoft.com/office/drawing/2014/main" id="{DCABD86F-5903-51FF-692F-081266390A37}"/>
              </a:ext>
            </a:extLst>
          </p:cNvPr>
          <p:cNvSpPr/>
          <p:nvPr/>
        </p:nvSpPr>
        <p:spPr>
          <a:xfrm>
            <a:off x="1544986" y="2490534"/>
            <a:ext cx="1490271" cy="1490271"/>
          </a:xfrm>
          <a:prstGeom prst="ellipse">
            <a:avLst/>
          </a:prstGeom>
          <a:solidFill>
            <a:srgbClr val="80CED7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8765B7E0-F799-295F-6758-2CA3AC994843}"/>
              </a:ext>
            </a:extLst>
          </p:cNvPr>
          <p:cNvGrpSpPr/>
          <p:nvPr/>
        </p:nvGrpSpPr>
        <p:grpSpPr>
          <a:xfrm>
            <a:off x="1441217" y="4725821"/>
            <a:ext cx="4510697" cy="881831"/>
            <a:chOff x="2672784" y="5015057"/>
            <a:chExt cx="4315454" cy="491209"/>
          </a:xfrm>
        </p:grpSpPr>
        <p:sp>
          <p:nvSpPr>
            <p:cNvPr id="8" name="Flecha: a la izquierda y derecha 1">
              <a:extLst>
                <a:ext uri="{FF2B5EF4-FFF2-40B4-BE49-F238E27FC236}">
                  <a16:creationId xmlns:a16="http://schemas.microsoft.com/office/drawing/2014/main" id="{5D4CFF31-62C1-C197-69C0-34CFDA66F386}"/>
                </a:ext>
              </a:extLst>
            </p:cNvPr>
            <p:cNvSpPr/>
            <p:nvPr/>
          </p:nvSpPr>
          <p:spPr>
            <a:xfrm>
              <a:off x="2672784" y="5015057"/>
              <a:ext cx="4315454" cy="491209"/>
            </a:xfrm>
            <a:prstGeom prst="leftRightArrow">
              <a:avLst/>
            </a:prstGeom>
            <a:solidFill>
              <a:srgbClr val="F8AE2B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E70902BE-7A1E-16C4-D431-38294896BBBF}"/>
                </a:ext>
              </a:extLst>
            </p:cNvPr>
            <p:cNvSpPr txBox="1"/>
            <p:nvPr/>
          </p:nvSpPr>
          <p:spPr>
            <a:xfrm>
              <a:off x="2772061" y="5157425"/>
              <a:ext cx="4110799" cy="1988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O" sz="800" b="1" i="0" u="none" strike="noStrike" kern="1200" cap="none" spc="300" normalizeH="0" baseline="0" noProof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77"/>
                  <a:cs typeface="Arial" panose="020B0604020202020204" pitchFamily="34" charset="0"/>
                </a:rPr>
                <a:t>AUTENTICACION BASADA EN RIESGO</a:t>
              </a:r>
              <a:endParaRPr lang="es-CO" sz="800" b="1" spc="300" dirty="0">
                <a:latin typeface="Montserrat" panose="02000505000000020004" pitchFamily="2" charset="77"/>
                <a:cs typeface="Arial" panose="020B0604020202020204" pitchFamily="34" charset="0"/>
              </a:endParaRP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30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77"/>
                  <a:cs typeface="Arial" panose="020B0604020202020204" pitchFamily="34" charset="0"/>
                </a:rPr>
                <a:t>PASSWORDLESS – ADAPTIVE AUTHENTICATION</a:t>
              </a:r>
            </a:p>
          </p:txBody>
        </p:sp>
      </p:grp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C456CDCA-1BDC-D3B0-6A12-FEBC862C31D5}"/>
              </a:ext>
            </a:extLst>
          </p:cNvPr>
          <p:cNvSpPr/>
          <p:nvPr/>
        </p:nvSpPr>
        <p:spPr>
          <a:xfrm>
            <a:off x="7075573" y="1408872"/>
            <a:ext cx="3639731" cy="754569"/>
          </a:xfrm>
          <a:prstGeom prst="roundRect">
            <a:avLst/>
          </a:prstGeom>
          <a:solidFill>
            <a:srgbClr val="00324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Oval 22">
            <a:extLst>
              <a:ext uri="{FF2B5EF4-FFF2-40B4-BE49-F238E27FC236}">
                <a16:creationId xmlns:a16="http://schemas.microsoft.com/office/drawing/2014/main" id="{B7742975-347B-9E6C-59B4-A063E241A7A9}"/>
              </a:ext>
            </a:extLst>
          </p:cNvPr>
          <p:cNvSpPr/>
          <p:nvPr/>
        </p:nvSpPr>
        <p:spPr>
          <a:xfrm>
            <a:off x="6344030" y="1304501"/>
            <a:ext cx="969913" cy="969913"/>
          </a:xfrm>
          <a:prstGeom prst="ellipse">
            <a:avLst/>
          </a:prstGeom>
          <a:solidFill>
            <a:srgbClr val="00324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B9BE1CC4-27E8-EB89-0524-06051DC4DB81}"/>
              </a:ext>
            </a:extLst>
          </p:cNvPr>
          <p:cNvSpPr txBox="1"/>
          <p:nvPr/>
        </p:nvSpPr>
        <p:spPr>
          <a:xfrm>
            <a:off x="7389819" y="1516685"/>
            <a:ext cx="3249608" cy="530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ontserrat" panose="02000505000000020004" pitchFamily="2" charset="77"/>
                <a:cs typeface="Arial" panose="020B0604020202020204" pitchFamily="34" charset="0"/>
              </a:rPr>
              <a:t>AMENAZAS DIGITALES</a:t>
            </a:r>
            <a:endParaRPr kumimoji="0" lang="es-CO" sz="1050" b="0" i="0" u="none" strike="noStrike" kern="1200" cap="none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Montserrat" panose="02000505000000020004" pitchFamily="2" charset="77"/>
            </a:endParaRPr>
          </a:p>
          <a:p>
            <a:pPr marL="0" marR="0" lvl="0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77"/>
              </a:rPr>
              <a:t>Identifique y neutralice adversarios a través del monitoreo </a:t>
            </a:r>
          </a:p>
          <a:p>
            <a:pPr marL="0" marR="0" lvl="0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77"/>
              </a:rPr>
              <a:t>proactivo y el análisis y eliminación de amenazas externas.</a:t>
            </a:r>
          </a:p>
        </p:txBody>
      </p:sp>
      <p:pic>
        <p:nvPicPr>
          <p:cNvPr id="14" name="Gráfico 28" descr="Interfaz de la experiencia de usuario contorno">
            <a:extLst>
              <a:ext uri="{FF2B5EF4-FFF2-40B4-BE49-F238E27FC236}">
                <a16:creationId xmlns:a16="http://schemas.microsoft.com/office/drawing/2014/main" id="{B621035B-2153-8A0B-5204-E49064516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3225" y="1553696"/>
            <a:ext cx="471522" cy="471522"/>
          </a:xfrm>
          <a:prstGeom prst="rect">
            <a:avLst/>
          </a:prstGeom>
        </p:spPr>
      </p:pic>
      <p:sp>
        <p:nvSpPr>
          <p:cNvPr id="15" name="Rounded Rectangle 25">
            <a:extLst>
              <a:ext uri="{FF2B5EF4-FFF2-40B4-BE49-F238E27FC236}">
                <a16:creationId xmlns:a16="http://schemas.microsoft.com/office/drawing/2014/main" id="{0A8613AA-A3A8-3799-9AF8-068A16BC74BD}"/>
              </a:ext>
            </a:extLst>
          </p:cNvPr>
          <p:cNvSpPr/>
          <p:nvPr/>
        </p:nvSpPr>
        <p:spPr>
          <a:xfrm>
            <a:off x="7075573" y="2826392"/>
            <a:ext cx="3639731" cy="754569"/>
          </a:xfrm>
          <a:prstGeom prst="roundRect">
            <a:avLst/>
          </a:prstGeom>
          <a:solidFill>
            <a:srgbClr val="007EA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Oval 26">
            <a:extLst>
              <a:ext uri="{FF2B5EF4-FFF2-40B4-BE49-F238E27FC236}">
                <a16:creationId xmlns:a16="http://schemas.microsoft.com/office/drawing/2014/main" id="{7BEA94CD-A081-49EA-B0F3-BE1A3D2D825F}"/>
              </a:ext>
            </a:extLst>
          </p:cNvPr>
          <p:cNvSpPr/>
          <p:nvPr/>
        </p:nvSpPr>
        <p:spPr>
          <a:xfrm>
            <a:off x="6344030" y="2722021"/>
            <a:ext cx="969913" cy="969913"/>
          </a:xfrm>
          <a:prstGeom prst="ellipse">
            <a:avLst/>
          </a:prstGeom>
          <a:solidFill>
            <a:srgbClr val="007EA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6740EE3F-37E4-D90D-7149-FF35BE91A3B9}"/>
              </a:ext>
            </a:extLst>
          </p:cNvPr>
          <p:cNvSpPr txBox="1"/>
          <p:nvPr/>
        </p:nvSpPr>
        <p:spPr>
          <a:xfrm>
            <a:off x="7389819" y="2901686"/>
            <a:ext cx="3249608" cy="61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77"/>
                <a:cs typeface="Arial" panose="020B0604020202020204" pitchFamily="34" charset="0"/>
              </a:rPr>
              <a:t>ANÁLISIS DE RIESGO</a:t>
            </a:r>
          </a:p>
          <a:p>
            <a:pPr marL="0" marR="0" lvl="0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77"/>
                <a:cs typeface="Arial" panose="020B0604020202020204" pitchFamily="34" charset="0"/>
              </a:rPr>
              <a:t>Analice datos como el dispositivo utilizado, su estado, la ubicación, el comportamiento biométrico o el historial de transacciones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2000505000000020004" pitchFamily="2" charset="77"/>
            </a:endParaRPr>
          </a:p>
        </p:txBody>
      </p:sp>
      <p:pic>
        <p:nvPicPr>
          <p:cNvPr id="18" name="Gráfico 28">
            <a:extLst>
              <a:ext uri="{FF2B5EF4-FFF2-40B4-BE49-F238E27FC236}">
                <a16:creationId xmlns:a16="http://schemas.microsoft.com/office/drawing/2014/main" id="{D59E941E-C22C-0DFE-458E-B578E68ACF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93225" y="2997255"/>
            <a:ext cx="471522" cy="464785"/>
          </a:xfrm>
          <a:prstGeom prst="rect">
            <a:avLst/>
          </a:prstGeom>
        </p:spPr>
      </p:pic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40A7801D-529B-BD02-200F-E34A2B9D37E4}"/>
              </a:ext>
            </a:extLst>
          </p:cNvPr>
          <p:cNvSpPr/>
          <p:nvPr/>
        </p:nvSpPr>
        <p:spPr>
          <a:xfrm>
            <a:off x="7090711" y="4243912"/>
            <a:ext cx="3639731" cy="754569"/>
          </a:xfrm>
          <a:prstGeom prst="roundRect">
            <a:avLst/>
          </a:prstGeom>
          <a:solidFill>
            <a:srgbClr val="80CED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Oval 31">
            <a:extLst>
              <a:ext uri="{FF2B5EF4-FFF2-40B4-BE49-F238E27FC236}">
                <a16:creationId xmlns:a16="http://schemas.microsoft.com/office/drawing/2014/main" id="{FF1C0C5C-9969-6D5C-C285-7CEC918D33CF}"/>
              </a:ext>
            </a:extLst>
          </p:cNvPr>
          <p:cNvSpPr/>
          <p:nvPr/>
        </p:nvSpPr>
        <p:spPr>
          <a:xfrm>
            <a:off x="6359168" y="4139541"/>
            <a:ext cx="969913" cy="969913"/>
          </a:xfrm>
          <a:prstGeom prst="ellipse">
            <a:avLst/>
          </a:prstGeom>
          <a:solidFill>
            <a:srgbClr val="80CED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30E065D9-03EC-19B5-5092-596884D7A21A}"/>
              </a:ext>
            </a:extLst>
          </p:cNvPr>
          <p:cNvSpPr txBox="1"/>
          <p:nvPr/>
        </p:nvSpPr>
        <p:spPr>
          <a:xfrm>
            <a:off x="7404957" y="4319206"/>
            <a:ext cx="3249608" cy="5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normalizeH="0" baseline="0" noProof="0">
                <a:ln>
                  <a:noFill/>
                </a:ln>
                <a:solidFill>
                  <a:srgbClr val="497A7E"/>
                </a:solidFill>
                <a:effectLst/>
                <a:uLnTx/>
                <a:uFillTx/>
                <a:latin typeface="Montserrat" panose="02000505000000020004" pitchFamily="2" charset="77"/>
                <a:cs typeface="Arial" panose="020B0604020202020204" pitchFamily="34" charset="0"/>
              </a:rPr>
              <a:t>IDENTIDAD</a:t>
            </a:r>
          </a:p>
          <a:p>
            <a:pPr marL="0" marR="0" lvl="0" indent="0" algn="l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2000505000000020004" pitchFamily="2" charset="77"/>
                <a:cs typeface="Arial" panose="020B0604020202020204" pitchFamily="34" charset="0"/>
              </a:rPr>
              <a:t>Rete a los usuarios solamente cuando sea verdaderamente requerido, generando experiencias seguras y de baja fricción con el usuario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ontserrat" panose="02000505000000020004" pitchFamily="2" charset="77"/>
            </a:endParaRPr>
          </a:p>
        </p:txBody>
      </p:sp>
      <p:pic>
        <p:nvPicPr>
          <p:cNvPr id="22" name="Gráfico 28">
            <a:extLst>
              <a:ext uri="{FF2B5EF4-FFF2-40B4-BE49-F238E27FC236}">
                <a16:creationId xmlns:a16="http://schemas.microsoft.com/office/drawing/2014/main" id="{D913D5D5-DA3C-85E0-1293-3E5648367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24084" y="4276982"/>
            <a:ext cx="640080" cy="640080"/>
          </a:xfrm>
          <a:prstGeom prst="rect">
            <a:avLst/>
          </a:prstGeom>
        </p:spPr>
      </p:pic>
      <p:grpSp>
        <p:nvGrpSpPr>
          <p:cNvPr id="23" name="Group 35">
            <a:extLst>
              <a:ext uri="{FF2B5EF4-FFF2-40B4-BE49-F238E27FC236}">
                <a16:creationId xmlns:a16="http://schemas.microsoft.com/office/drawing/2014/main" id="{D349F12F-17EB-985D-DE93-58226254A550}"/>
              </a:ext>
            </a:extLst>
          </p:cNvPr>
          <p:cNvGrpSpPr/>
          <p:nvPr/>
        </p:nvGrpSpPr>
        <p:grpSpPr>
          <a:xfrm>
            <a:off x="3194448" y="2836452"/>
            <a:ext cx="896455" cy="1039123"/>
            <a:chOff x="4340917" y="3232163"/>
            <a:chExt cx="896455" cy="1039123"/>
          </a:xfrm>
        </p:grpSpPr>
        <p:sp>
          <p:nvSpPr>
            <p:cNvPr id="24" name="CuadroTexto 32">
              <a:extLst>
                <a:ext uri="{FF2B5EF4-FFF2-40B4-BE49-F238E27FC236}">
                  <a16:creationId xmlns:a16="http://schemas.microsoft.com/office/drawing/2014/main" id="{DA7B9712-65AE-5F3F-3493-BB417D03F98A}"/>
                </a:ext>
              </a:extLst>
            </p:cNvPr>
            <p:cNvSpPr txBox="1"/>
            <p:nvPr/>
          </p:nvSpPr>
          <p:spPr>
            <a:xfrm>
              <a:off x="4340917" y="3932732"/>
              <a:ext cx="89645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i="0" u="none" strike="noStrike" kern="1200" cap="none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2000505000000020004" pitchFamily="2" charset="77"/>
                  <a:cs typeface="Arial" panose="020B0604020202020204" pitchFamily="34" charset="0"/>
                </a:rPr>
                <a:t>MONITOREO DE RIESGO</a:t>
              </a:r>
              <a:endParaRPr kumimoji="0" lang="es-CO" sz="80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77"/>
              </a:endParaRPr>
            </a:p>
          </p:txBody>
        </p:sp>
        <p:pic>
          <p:nvPicPr>
            <p:cNvPr id="25" name="Gráfico 28">
              <a:extLst>
                <a:ext uri="{FF2B5EF4-FFF2-40B4-BE49-F238E27FC236}">
                  <a16:creationId xmlns:a16="http://schemas.microsoft.com/office/drawing/2014/main" id="{BEE74BD2-87AB-3BBC-1681-5933ACEFC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67848" y="3232163"/>
              <a:ext cx="636613" cy="627517"/>
            </a:xfrm>
            <a:prstGeom prst="rect">
              <a:avLst/>
            </a:prstGeom>
          </p:spPr>
        </p:pic>
      </p:grpSp>
      <p:grpSp>
        <p:nvGrpSpPr>
          <p:cNvPr id="26" name="Group 38">
            <a:extLst>
              <a:ext uri="{FF2B5EF4-FFF2-40B4-BE49-F238E27FC236}">
                <a16:creationId xmlns:a16="http://schemas.microsoft.com/office/drawing/2014/main" id="{C44C857C-00BB-7334-A0A2-A97E38390CDA}"/>
              </a:ext>
            </a:extLst>
          </p:cNvPr>
          <p:cNvGrpSpPr/>
          <p:nvPr/>
        </p:nvGrpSpPr>
        <p:grpSpPr>
          <a:xfrm>
            <a:off x="1739933" y="2733969"/>
            <a:ext cx="1084964" cy="1043977"/>
            <a:chOff x="2886402" y="3129680"/>
            <a:chExt cx="1084964" cy="1043977"/>
          </a:xfrm>
        </p:grpSpPr>
        <p:sp>
          <p:nvSpPr>
            <p:cNvPr id="27" name="CuadroTexto 30">
              <a:extLst>
                <a:ext uri="{FF2B5EF4-FFF2-40B4-BE49-F238E27FC236}">
                  <a16:creationId xmlns:a16="http://schemas.microsoft.com/office/drawing/2014/main" id="{C187FDEB-E37A-53C1-100C-001F16B61CA6}"/>
                </a:ext>
              </a:extLst>
            </p:cNvPr>
            <p:cNvSpPr txBox="1"/>
            <p:nvPr/>
          </p:nvSpPr>
          <p:spPr>
            <a:xfrm>
              <a:off x="2886402" y="3958213"/>
              <a:ext cx="108496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i="0" u="none" strike="noStrike" kern="1200" cap="none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2000505000000020004" pitchFamily="2" charset="77"/>
                  <a:cs typeface="Arial" panose="020B0604020202020204" pitchFamily="34" charset="0"/>
                </a:rPr>
                <a:t>AUTENTICACION</a:t>
              </a:r>
              <a:endParaRPr kumimoji="0" lang="es-CO" sz="80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77"/>
              </a:endParaRPr>
            </a:p>
          </p:txBody>
        </p:sp>
        <p:pic>
          <p:nvPicPr>
            <p:cNvPr id="28" name="Gráfico 28">
              <a:extLst>
                <a:ext uri="{FF2B5EF4-FFF2-40B4-BE49-F238E27FC236}">
                  <a16:creationId xmlns:a16="http://schemas.microsoft.com/office/drawing/2014/main" id="{796C9975-277E-FB3C-D66A-BC0150547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023092" y="3129680"/>
              <a:ext cx="803052" cy="803052"/>
            </a:xfrm>
            <a:prstGeom prst="rect">
              <a:avLst/>
            </a:prstGeom>
          </p:spPr>
        </p:pic>
      </p:grpSp>
      <p:grpSp>
        <p:nvGrpSpPr>
          <p:cNvPr id="29" name="Group 41">
            <a:extLst>
              <a:ext uri="{FF2B5EF4-FFF2-40B4-BE49-F238E27FC236}">
                <a16:creationId xmlns:a16="http://schemas.microsoft.com/office/drawing/2014/main" id="{12802A9C-7E08-09E0-FD8D-BAF5373834AD}"/>
              </a:ext>
            </a:extLst>
          </p:cNvPr>
          <p:cNvGrpSpPr/>
          <p:nvPr/>
        </p:nvGrpSpPr>
        <p:grpSpPr>
          <a:xfrm>
            <a:off x="4634001" y="2704790"/>
            <a:ext cx="884086" cy="1176674"/>
            <a:chOff x="5780470" y="3100501"/>
            <a:chExt cx="884086" cy="1176674"/>
          </a:xfrm>
        </p:grpSpPr>
        <p:sp>
          <p:nvSpPr>
            <p:cNvPr id="30" name="CuadroTexto 34">
              <a:extLst>
                <a:ext uri="{FF2B5EF4-FFF2-40B4-BE49-F238E27FC236}">
                  <a16:creationId xmlns:a16="http://schemas.microsoft.com/office/drawing/2014/main" id="{BC6236D1-E1F5-9C24-4813-DADAD6E573C2}"/>
                </a:ext>
              </a:extLst>
            </p:cNvPr>
            <p:cNvSpPr txBox="1"/>
            <p:nvPr/>
          </p:nvSpPr>
          <p:spPr>
            <a:xfrm>
              <a:off x="5780470" y="3954010"/>
              <a:ext cx="88408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800" b="1" spc="300">
                  <a:solidFill>
                    <a:schemeClr val="bg1"/>
                  </a:solidFill>
                  <a:latin typeface="Avenir Book" panose="02000503020000020003" pitchFamily="2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7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77"/>
                </a:rPr>
                <a:t>PROTECCION EN INTERNET</a:t>
              </a:r>
            </a:p>
          </p:txBody>
        </p:sp>
        <p:pic>
          <p:nvPicPr>
            <p:cNvPr id="31" name="Gráfico 28" descr="Interfaz de la experiencia de usuario contorno">
              <a:extLst>
                <a:ext uri="{FF2B5EF4-FFF2-40B4-BE49-F238E27FC236}">
                  <a16:creationId xmlns:a16="http://schemas.microsoft.com/office/drawing/2014/main" id="{FCD1ADB4-6FEC-DC87-7EA3-53477BCF9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43888" y="3100501"/>
              <a:ext cx="757250" cy="757250"/>
            </a:xfrm>
            <a:prstGeom prst="rect">
              <a:avLst/>
            </a:prstGeom>
          </p:spPr>
        </p:pic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7171076-5401-1350-6DF3-56E677258285}"/>
              </a:ext>
            </a:extLst>
          </p:cNvPr>
          <p:cNvSpPr txBox="1"/>
          <p:nvPr/>
        </p:nvSpPr>
        <p:spPr>
          <a:xfrm>
            <a:off x="1495595" y="160917"/>
            <a:ext cx="9696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Estrategia: Protección por Capas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4B3D1E6-6951-48CC-E0A3-83014C307C70}"/>
              </a:ext>
            </a:extLst>
          </p:cNvPr>
          <p:cNvSpPr txBox="1"/>
          <p:nvPr/>
        </p:nvSpPr>
        <p:spPr>
          <a:xfrm>
            <a:off x="1675649" y="5588453"/>
            <a:ext cx="9696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Experiencia Digital Segura</a:t>
            </a:r>
          </a:p>
        </p:txBody>
      </p:sp>
    </p:spTree>
    <p:extLst>
      <p:ext uri="{BB962C8B-B14F-4D97-AF65-F5344CB8AC3E}">
        <p14:creationId xmlns:p14="http://schemas.microsoft.com/office/powerpoint/2010/main" val="2260877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2" grpId="0" animBg="1"/>
      <p:bldP spid="13" grpId="0"/>
      <p:bldP spid="15" grpId="0" animBg="1"/>
      <p:bldP spid="16" grpId="0" animBg="1"/>
      <p:bldP spid="17" grpId="0"/>
      <p:bldP spid="19" grpId="0" animBg="1"/>
      <p:bldP spid="20" grpId="0" animBg="1"/>
      <p:bldP spid="21" grpId="0"/>
      <p:bldP spid="32" grpId="0"/>
      <p:bldP spid="33" grpId="0"/>
      <p:bldP spid="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9940AF93-6F70-DF29-8995-424F682D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31068415-F9E9-B5C8-04DC-46B34EEA567B}"/>
              </a:ext>
            </a:extLst>
          </p:cNvPr>
          <p:cNvSpPr txBox="1"/>
          <p:nvPr/>
        </p:nvSpPr>
        <p:spPr>
          <a:xfrm>
            <a:off x="3464985" y="4490903"/>
            <a:ext cx="52620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</a:t>
            </a:r>
          </a:p>
        </p:txBody>
      </p:sp>
    </p:spTree>
    <p:extLst>
      <p:ext uri="{BB962C8B-B14F-4D97-AF65-F5344CB8AC3E}">
        <p14:creationId xmlns:p14="http://schemas.microsoft.com/office/powerpoint/2010/main" val="263108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Avión de guerra volando&#10;&#10;Descripción generada automáticamente con confianza baja">
            <a:extLst>
              <a:ext uri="{FF2B5EF4-FFF2-40B4-BE49-F238E27FC236}">
                <a16:creationId xmlns:a16="http://schemas.microsoft.com/office/drawing/2014/main" id="{CF6182AD-ECDB-FC5E-6FE9-6034D1A87B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82" b="27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FE5813D-402D-34B2-8E2A-717752EF8067}"/>
              </a:ext>
            </a:extLst>
          </p:cNvPr>
          <p:cNvSpPr txBox="1"/>
          <p:nvPr/>
        </p:nvSpPr>
        <p:spPr>
          <a:xfrm>
            <a:off x="3842175" y="1930583"/>
            <a:ext cx="52620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 y</a:t>
            </a:r>
          </a:p>
          <a:p>
            <a:pPr algn="ctr"/>
            <a:r>
              <a:rPr lang="es-CO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</a:t>
            </a:r>
          </a:p>
        </p:txBody>
      </p:sp>
    </p:spTree>
    <p:extLst>
      <p:ext uri="{BB962C8B-B14F-4D97-AF65-F5344CB8AC3E}">
        <p14:creationId xmlns:p14="http://schemas.microsoft.com/office/powerpoint/2010/main" val="1326513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F9CCEF-504C-92D2-298F-5AB4E0350D61}"/>
              </a:ext>
            </a:extLst>
          </p:cNvPr>
          <p:cNvSpPr txBox="1">
            <a:spLocks/>
          </p:cNvSpPr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694DCEE-E2EB-806F-3335-5D378C2FFC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01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87BC0BB-CFCB-45AA-7BD6-47BE406D0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84" y="288494"/>
            <a:ext cx="1397330" cy="35158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A1534D0-9CEC-5720-C874-A0BA1284F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84" y="5977326"/>
            <a:ext cx="1184360" cy="5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61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71;p73">
            <a:extLst>
              <a:ext uri="{FF2B5EF4-FFF2-40B4-BE49-F238E27FC236}">
                <a16:creationId xmlns:a16="http://schemas.microsoft.com/office/drawing/2014/main" id="{5E033FB7-4212-CDFC-1C99-0283CD07A489}"/>
              </a:ext>
            </a:extLst>
          </p:cNvPr>
          <p:cNvGrpSpPr/>
          <p:nvPr/>
        </p:nvGrpSpPr>
        <p:grpSpPr>
          <a:xfrm>
            <a:off x="5838229" y="2765228"/>
            <a:ext cx="357453" cy="357448"/>
            <a:chOff x="2441925" y="999075"/>
            <a:chExt cx="357775" cy="358200"/>
          </a:xfrm>
          <a:solidFill>
            <a:srgbClr val="2450A8"/>
          </a:solidFill>
        </p:grpSpPr>
        <p:sp>
          <p:nvSpPr>
            <p:cNvPr id="7" name="Google Shape;2673;p73">
              <a:extLst>
                <a:ext uri="{FF2B5EF4-FFF2-40B4-BE49-F238E27FC236}">
                  <a16:creationId xmlns:a16="http://schemas.microsoft.com/office/drawing/2014/main" id="{A526FA30-E602-CC2F-66B0-D6F611005E47}"/>
                </a:ext>
              </a:extLst>
            </p:cNvPr>
            <p:cNvSpPr/>
            <p:nvPr/>
          </p:nvSpPr>
          <p:spPr>
            <a:xfrm>
              <a:off x="2449425" y="1118750"/>
              <a:ext cx="73400" cy="238525"/>
            </a:xfrm>
            <a:custGeom>
              <a:avLst/>
              <a:gdLst/>
              <a:ahLst/>
              <a:cxnLst/>
              <a:rect l="l" t="t" r="r" b="b"/>
              <a:pathLst>
                <a:path w="2936" h="9541" extrusionOk="0">
                  <a:moveTo>
                    <a:pt x="0" y="0"/>
                  </a:moveTo>
                  <a:lnTo>
                    <a:pt x="0" y="9540"/>
                  </a:lnTo>
                  <a:lnTo>
                    <a:pt x="2936" y="9540"/>
                  </a:lnTo>
                  <a:lnTo>
                    <a:pt x="29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450A8"/>
                </a:solidFill>
              </a:endParaRPr>
            </a:p>
          </p:txBody>
        </p:sp>
        <p:sp>
          <p:nvSpPr>
            <p:cNvPr id="8" name="Google Shape;2674;p73">
              <a:extLst>
                <a:ext uri="{FF2B5EF4-FFF2-40B4-BE49-F238E27FC236}">
                  <a16:creationId xmlns:a16="http://schemas.microsoft.com/office/drawing/2014/main" id="{AE7A6CE4-3699-A5EB-4CE8-3260BB379552}"/>
                </a:ext>
              </a:extLst>
            </p:cNvPr>
            <p:cNvSpPr/>
            <p:nvPr/>
          </p:nvSpPr>
          <p:spPr>
            <a:xfrm>
              <a:off x="2441925" y="999075"/>
              <a:ext cx="103425" cy="88825"/>
            </a:xfrm>
            <a:custGeom>
              <a:avLst/>
              <a:gdLst/>
              <a:ahLst/>
              <a:cxnLst/>
              <a:rect l="l" t="t" r="r" b="b"/>
              <a:pathLst>
                <a:path w="4137" h="3553" extrusionOk="0">
                  <a:moveTo>
                    <a:pt x="1784" y="1"/>
                  </a:moveTo>
                  <a:cubicBezTo>
                    <a:pt x="870" y="1"/>
                    <a:pt x="0" y="702"/>
                    <a:pt x="0" y="1785"/>
                  </a:cubicBezTo>
                  <a:cubicBezTo>
                    <a:pt x="0" y="2752"/>
                    <a:pt x="767" y="3520"/>
                    <a:pt x="1768" y="3553"/>
                  </a:cubicBezTo>
                  <a:cubicBezTo>
                    <a:pt x="3336" y="3553"/>
                    <a:pt x="4136" y="1652"/>
                    <a:pt x="3036" y="517"/>
                  </a:cubicBezTo>
                  <a:cubicBezTo>
                    <a:pt x="2669" y="161"/>
                    <a:pt x="2221" y="1"/>
                    <a:pt x="17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450A8"/>
                </a:solidFill>
              </a:endParaRPr>
            </a:p>
          </p:txBody>
        </p:sp>
        <p:sp>
          <p:nvSpPr>
            <p:cNvPr id="9" name="Google Shape;2675;p73">
              <a:extLst>
                <a:ext uri="{FF2B5EF4-FFF2-40B4-BE49-F238E27FC236}">
                  <a16:creationId xmlns:a16="http://schemas.microsoft.com/office/drawing/2014/main" id="{58F37084-13A5-DCE7-7DCA-DE374F4B6BA7}"/>
                </a:ext>
              </a:extLst>
            </p:cNvPr>
            <p:cNvSpPr/>
            <p:nvPr/>
          </p:nvSpPr>
          <p:spPr>
            <a:xfrm>
              <a:off x="2570350" y="1111250"/>
              <a:ext cx="229350" cy="246025"/>
            </a:xfrm>
            <a:custGeom>
              <a:avLst/>
              <a:gdLst/>
              <a:ahLst/>
              <a:cxnLst/>
              <a:rect l="l" t="t" r="r" b="b"/>
              <a:pathLst>
                <a:path w="9174" h="9841" extrusionOk="0">
                  <a:moveTo>
                    <a:pt x="5704" y="0"/>
                  </a:moveTo>
                  <a:cubicBezTo>
                    <a:pt x="4537" y="0"/>
                    <a:pt x="3436" y="600"/>
                    <a:pt x="2835" y="1601"/>
                  </a:cubicBezTo>
                  <a:lnTo>
                    <a:pt x="2835" y="300"/>
                  </a:lnTo>
                  <a:lnTo>
                    <a:pt x="0" y="300"/>
                  </a:lnTo>
                  <a:lnTo>
                    <a:pt x="0" y="9840"/>
                  </a:lnTo>
                  <a:lnTo>
                    <a:pt x="2835" y="9840"/>
                  </a:lnTo>
                  <a:lnTo>
                    <a:pt x="2835" y="4837"/>
                  </a:lnTo>
                  <a:cubicBezTo>
                    <a:pt x="2835" y="3503"/>
                    <a:pt x="3436" y="2702"/>
                    <a:pt x="4637" y="2702"/>
                  </a:cubicBezTo>
                  <a:cubicBezTo>
                    <a:pt x="5704" y="2702"/>
                    <a:pt x="6238" y="3469"/>
                    <a:pt x="6238" y="4837"/>
                  </a:cubicBezTo>
                  <a:lnTo>
                    <a:pt x="6238" y="9840"/>
                  </a:lnTo>
                  <a:lnTo>
                    <a:pt x="9173" y="9840"/>
                  </a:lnTo>
                  <a:lnTo>
                    <a:pt x="9173" y="3803"/>
                  </a:lnTo>
                  <a:cubicBezTo>
                    <a:pt x="9173" y="1234"/>
                    <a:pt x="7739" y="0"/>
                    <a:pt x="57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450A8"/>
                </a:solidFill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162F79BF-B790-B22D-61B8-B3D2894B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2450A8">
                <a:tint val="45000"/>
                <a:satMod val="400000"/>
              </a:srgbClr>
            </a:duotone>
          </a:blip>
          <a:srcRect l="16062" t="18844" r="12431" b="18844"/>
          <a:stretch/>
        </p:blipFill>
        <p:spPr>
          <a:xfrm>
            <a:off x="5838229" y="3735324"/>
            <a:ext cx="515541" cy="449253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48FC9525-766C-1DA3-D0B2-C9FB36E6E9B5}"/>
              </a:ext>
            </a:extLst>
          </p:cNvPr>
          <p:cNvSpPr txBox="1"/>
          <p:nvPr/>
        </p:nvSpPr>
        <p:spPr>
          <a:xfrm>
            <a:off x="6607252" y="2675759"/>
            <a:ext cx="4916528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25"/>
              </a:spcBef>
            </a:pPr>
            <a:r>
              <a:rPr lang="es-ES" sz="2800" dirty="0">
                <a:latin typeface="Metropolis" pitchFamily="2" charset="77"/>
                <a:cs typeface="Poppins" panose="02000000000000000000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Manuel Giraldo</a:t>
            </a:r>
            <a:endParaRPr lang="es-ES" sz="2800" dirty="0">
              <a:latin typeface="Metropolis" pitchFamily="2" charset="77"/>
              <a:cs typeface="Poppins" panose="02000000000000000000" pitchFamily="2" charset="77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A40B45EE-0467-451C-3D87-BF9205F3C78B}"/>
              </a:ext>
            </a:extLst>
          </p:cNvPr>
          <p:cNvSpPr txBox="1"/>
          <p:nvPr/>
        </p:nvSpPr>
        <p:spPr>
          <a:xfrm>
            <a:off x="6607252" y="3735324"/>
            <a:ext cx="4916528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25"/>
              </a:spcBef>
            </a:pPr>
            <a:r>
              <a:rPr lang="es-ES" sz="2800" dirty="0" err="1">
                <a:latin typeface="Metropolis" pitchFamily="2" charset="77"/>
                <a:cs typeface="Poppins" panose="02000000000000000000" pitchFamily="2" charset="77"/>
              </a:rPr>
              <a:t>Jadir.giraldo@appgate.com</a:t>
            </a:r>
            <a:endParaRPr lang="es-ES" sz="2800" dirty="0">
              <a:latin typeface="Metropolis" pitchFamily="2" charset="77"/>
              <a:cs typeface="Poppins" panose="02000000000000000000" pitchFamily="2" charset="77"/>
            </a:endParaRP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8570FAEB-D8F3-8CFC-FF69-79B2EC19DD06}"/>
              </a:ext>
            </a:extLst>
          </p:cNvPr>
          <p:cNvSpPr/>
          <p:nvPr/>
        </p:nvSpPr>
        <p:spPr>
          <a:xfrm>
            <a:off x="1237041" y="1645722"/>
            <a:ext cx="3570475" cy="356655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245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87FE85D-48F0-DE17-2FA0-BF089C8A9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84" y="6033971"/>
            <a:ext cx="1397330" cy="3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13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4652-7B6E-41A0-91A2-1AB06A0D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922" y="1466651"/>
            <a:ext cx="5545667" cy="1080201"/>
          </a:xfrm>
        </p:spPr>
        <p:txBody>
          <a:bodyPr anchor="ctr">
            <a:noAutofit/>
          </a:bodyPr>
          <a:lstStyle/>
          <a:p>
            <a:pPr algn="ctr"/>
            <a:r>
              <a:rPr lang="es-CO" sz="32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“Transformando la Prevención de Fraudes y Ciberseguridad en una ventaja competitiva”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F95296-9BF2-9428-2CAE-B2A58BF8C0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023"/>
          <a:stretch/>
        </p:blipFill>
        <p:spPr>
          <a:xfrm>
            <a:off x="644078" y="1236304"/>
            <a:ext cx="4520588" cy="3796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6269908-CB52-4BD1-02E9-29C42477308C}"/>
              </a:ext>
            </a:extLst>
          </p:cNvPr>
          <p:cNvSpPr txBox="1"/>
          <p:nvPr/>
        </p:nvSpPr>
        <p:spPr>
          <a:xfrm>
            <a:off x="5811755" y="4016883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Manuel Giraldo</a:t>
            </a:r>
          </a:p>
          <a:p>
            <a:pPr algn="ctr"/>
            <a:r>
              <a:rPr lang="es-CO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Manager </a:t>
            </a:r>
            <a:r>
              <a:rPr lang="es-CO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Fraud</a:t>
            </a:r>
            <a:r>
              <a:rPr lang="es-CO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es-CO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(SEM) </a:t>
            </a:r>
          </a:p>
          <a:p>
            <a:pPr algn="ctr"/>
            <a:r>
              <a:rPr lang="es-C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Appgate</a:t>
            </a:r>
          </a:p>
        </p:txBody>
      </p:sp>
      <p:pic>
        <p:nvPicPr>
          <p:cNvPr id="17" name="Imagen 1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2A4C2EC-84F0-02A4-B05B-7E8B8E8DC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42" y="318971"/>
            <a:ext cx="1397330" cy="351586"/>
          </a:xfrm>
          <a:prstGeom prst="rect">
            <a:avLst/>
          </a:prstGeom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5C856683-1CB5-1B86-7A5C-7AB7DB9F6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885" y="124221"/>
            <a:ext cx="2227308" cy="7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3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9505F-795D-549B-E07D-8F525EE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3" t="29768" r="44186" b="64599"/>
          <a:stretch/>
        </p:blipFill>
        <p:spPr>
          <a:xfrm>
            <a:off x="7113067" y="977056"/>
            <a:ext cx="3767470" cy="579474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D4C404C-422D-62A5-B669-95013F844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6" t="29768" r="73527" b="64599"/>
          <a:stretch/>
        </p:blipFill>
        <p:spPr>
          <a:xfrm>
            <a:off x="1688612" y="977056"/>
            <a:ext cx="3161415" cy="5794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309457-B5A5-944D-8CD7-1BCBD405C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651" y="1864982"/>
            <a:ext cx="2743341" cy="2729960"/>
          </a:xfrm>
          <a:prstGeom prst="rect">
            <a:avLst/>
          </a:prstGeom>
        </p:spPr>
      </p:pic>
      <p:sp>
        <p:nvSpPr>
          <p:cNvPr id="7" name="Título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0614A98-660D-C998-C475-E018C1753EDC}"/>
              </a:ext>
            </a:extLst>
          </p:cNvPr>
          <p:cNvSpPr txBox="1">
            <a:spLocks/>
          </p:cNvSpPr>
          <p:nvPr/>
        </p:nvSpPr>
        <p:spPr>
          <a:xfrm>
            <a:off x="1475882" y="5127436"/>
            <a:ext cx="9557657" cy="75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Conoce acerca del 24 Congreso Nacional de Seguridad - RD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0312B6E-BADF-C23B-82D3-92F5E21C3B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6208" y="1869654"/>
            <a:ext cx="2831583" cy="2831583"/>
          </a:xfrm>
          <a:prstGeom prst="rect">
            <a:avLst/>
          </a:prstGeom>
        </p:spPr>
      </p:pic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791B138-24D5-53EA-39D9-D85BC5C4B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42" y="318971"/>
            <a:ext cx="1397330" cy="351586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1E3056BF-ED77-4517-1292-F22C6F5F9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9885" y="124221"/>
            <a:ext cx="2227308" cy="7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10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DD3CF41-3C8D-66B6-0487-E9DBE6B61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666F8E0-8492-1F26-C50F-097EDA92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6" t="29768" r="73527" b="64599"/>
          <a:stretch/>
        </p:blipFill>
        <p:spPr>
          <a:xfrm>
            <a:off x="1688612" y="977056"/>
            <a:ext cx="3161415" cy="579474"/>
          </a:xfrm>
          <a:prstGeom prst="rect">
            <a:avLst/>
          </a:prstGeom>
        </p:spPr>
      </p:pic>
      <p:sp>
        <p:nvSpPr>
          <p:cNvPr id="7" name="Título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81AD028-8109-0528-A5A5-71EF1015D7E0}"/>
              </a:ext>
            </a:extLst>
          </p:cNvPr>
          <p:cNvSpPr txBox="1">
            <a:spLocks/>
          </p:cNvSpPr>
          <p:nvPr/>
        </p:nvSpPr>
        <p:spPr>
          <a:xfrm>
            <a:off x="1475882" y="5484585"/>
            <a:ext cx="9557657" cy="75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Conoce acerca del 24 Congreso Nacional de Seguridad - RD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7EC275F-5325-A98C-CECF-16179A4B7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42" y="318971"/>
            <a:ext cx="1397330" cy="351586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3CEF7E8-5C2B-DE7E-0C4A-38AF7F9ED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9885" y="124221"/>
            <a:ext cx="2227308" cy="7410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DD66F2-7B3D-DB93-F3C7-23E26ADDD5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47725" y="1730564"/>
            <a:ext cx="1843475" cy="3505200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D94B3513-557A-91AF-1177-85C9B7FF72E2}"/>
              </a:ext>
            </a:extLst>
          </p:cNvPr>
          <p:cNvSpPr/>
          <p:nvPr/>
        </p:nvSpPr>
        <p:spPr>
          <a:xfrm>
            <a:off x="2832100" y="2730500"/>
            <a:ext cx="1270000" cy="8890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>
                <a:solidFill>
                  <a:schemeClr val="tx1"/>
                </a:solidFill>
              </a:rPr>
              <a:t>Manuel  conoce del 24 Congreso Nacional de Seguridad. Haz clic  </a:t>
            </a:r>
            <a:r>
              <a:rPr lang="es-CO" sz="800" dirty="0">
                <a:solidFill>
                  <a:schemeClr val="tx1"/>
                </a:solidFill>
                <a:hlinkClick r:id="rId8"/>
              </a:rPr>
              <a:t>https://shorturl.at/3Z2oo</a:t>
            </a:r>
            <a:endParaRPr lang="es-CO" sz="800" dirty="0">
              <a:solidFill>
                <a:schemeClr val="tx1"/>
              </a:solidFill>
            </a:endParaRPr>
          </a:p>
          <a:p>
            <a:pPr algn="ctr"/>
            <a:r>
              <a:rPr lang="es-CO" sz="800" dirty="0">
                <a:solidFill>
                  <a:schemeClr val="tx1"/>
                </a:solidFill>
              </a:rPr>
              <a:t>Aplica </a:t>
            </a:r>
            <a:r>
              <a:rPr lang="es-CO" sz="800" dirty="0" err="1">
                <a:solidFill>
                  <a:schemeClr val="tx1"/>
                </a:solidFill>
              </a:rPr>
              <a:t>TyC</a:t>
            </a:r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D56E70D-25D5-7D96-3EF9-B85B0238AF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27210" y="1730564"/>
            <a:ext cx="1843475" cy="3505200"/>
          </a:xfrm>
          <a:prstGeom prst="rect">
            <a:avLst/>
          </a:prstGeom>
        </p:spPr>
      </p:pic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837E37FA-4EF9-E863-D488-F7B4691056DA}"/>
              </a:ext>
            </a:extLst>
          </p:cNvPr>
          <p:cNvSpPr/>
          <p:nvPr/>
        </p:nvSpPr>
        <p:spPr>
          <a:xfrm>
            <a:off x="8411585" y="2730500"/>
            <a:ext cx="1270000" cy="8890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>
                <a:solidFill>
                  <a:schemeClr val="tx1"/>
                </a:solidFill>
              </a:rPr>
              <a:t>Manuel conoce del 24 Congreso Nacional de Seguridad. Haz clic  </a:t>
            </a:r>
            <a:r>
              <a:rPr lang="es-CO" sz="800" dirty="0">
                <a:solidFill>
                  <a:schemeClr val="tx1"/>
                </a:solidFill>
                <a:hlinkClick r:id="rId9"/>
              </a:rPr>
              <a:t>https://t.ly/TonX_</a:t>
            </a:r>
            <a:endParaRPr lang="es-CO" sz="800" dirty="0">
              <a:solidFill>
                <a:schemeClr val="tx1"/>
              </a:solidFill>
            </a:endParaRPr>
          </a:p>
          <a:p>
            <a:pPr algn="ctr"/>
            <a:r>
              <a:rPr lang="es-CO" sz="800" dirty="0">
                <a:solidFill>
                  <a:schemeClr val="tx1"/>
                </a:solidFill>
              </a:rPr>
              <a:t>Aplica </a:t>
            </a:r>
            <a:r>
              <a:rPr lang="es-CO" sz="800" dirty="0" err="1">
                <a:solidFill>
                  <a:schemeClr val="tx1"/>
                </a:solidFill>
              </a:rPr>
              <a:t>TyC</a:t>
            </a:r>
            <a:endParaRPr lang="es-CO" sz="800" dirty="0">
              <a:solidFill>
                <a:schemeClr val="tx1"/>
              </a:solidFill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E12F4C6-FF9A-6258-A136-010FCB7676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6" t="29768" r="73527" b="64599"/>
          <a:stretch/>
        </p:blipFill>
        <p:spPr>
          <a:xfrm>
            <a:off x="7341975" y="977056"/>
            <a:ext cx="3161415" cy="579474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0925154E-24F2-74AF-24B7-61959E25EDDD}"/>
              </a:ext>
            </a:extLst>
          </p:cNvPr>
          <p:cNvGrpSpPr/>
          <p:nvPr/>
        </p:nvGrpSpPr>
        <p:grpSpPr>
          <a:xfrm>
            <a:off x="2832100" y="2260947"/>
            <a:ext cx="745512" cy="313992"/>
            <a:chOff x="2832100" y="2260947"/>
            <a:chExt cx="745512" cy="31399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9013149-A22F-755A-5962-F078433D0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32100" y="2260947"/>
              <a:ext cx="349250" cy="295519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340B9AA-7BA5-31F0-7C82-DDC8A6427B19}"/>
                </a:ext>
              </a:extLst>
            </p:cNvPr>
            <p:cNvSpPr txBox="1"/>
            <p:nvPr/>
          </p:nvSpPr>
          <p:spPr>
            <a:xfrm>
              <a:off x="3181350" y="2328718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dirty="0">
                  <a:solidFill>
                    <a:schemeClr val="bg1">
                      <a:lumMod val="50000"/>
                    </a:schemeClr>
                  </a:solidFill>
                </a:rPr>
                <a:t>CNS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5EDEB31-A98F-812A-63AC-5212F422BF18}"/>
              </a:ext>
            </a:extLst>
          </p:cNvPr>
          <p:cNvGrpSpPr/>
          <p:nvPr/>
        </p:nvGrpSpPr>
        <p:grpSpPr>
          <a:xfrm>
            <a:off x="8411585" y="2260947"/>
            <a:ext cx="745512" cy="313992"/>
            <a:chOff x="2832100" y="2260947"/>
            <a:chExt cx="745512" cy="313992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BFE34AA8-614D-8FD3-AE1B-AAE9E04CE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32100" y="2260947"/>
              <a:ext cx="349250" cy="295519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FEBFB664-AC5C-22D5-6725-B63B5CB6687A}"/>
                </a:ext>
              </a:extLst>
            </p:cNvPr>
            <p:cNvSpPr txBox="1"/>
            <p:nvPr/>
          </p:nvSpPr>
          <p:spPr>
            <a:xfrm>
              <a:off x="3181350" y="2328718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dirty="0">
                  <a:solidFill>
                    <a:schemeClr val="bg1">
                      <a:lumMod val="50000"/>
                    </a:schemeClr>
                  </a:solidFill>
                </a:rPr>
                <a:t>CNS</a:t>
              </a:r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8081008E-9B85-67FC-E9B2-366BE8C984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0972" y="936381"/>
            <a:ext cx="2556466" cy="25564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277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EABCE6-3AD7-2C17-424E-FAD62FDC5A3E}"/>
              </a:ext>
            </a:extLst>
          </p:cNvPr>
          <p:cNvSpPr txBox="1"/>
          <p:nvPr/>
        </p:nvSpPr>
        <p:spPr>
          <a:xfrm>
            <a:off x="5206995" y="1767723"/>
            <a:ext cx="6124575" cy="26655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 enigma: ¿</a:t>
            </a:r>
            <a:r>
              <a:rPr lang="en-US" sz="7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hace</a:t>
            </a:r>
            <a:r>
              <a:rPr 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que las personas </a:t>
            </a:r>
            <a:r>
              <a:rPr lang="en-US" sz="7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sean</a:t>
            </a:r>
            <a:r>
              <a:rPr 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así</a:t>
            </a:r>
            <a:r>
              <a:rPr 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BA5192-D1D6-4385-9B20-7991E9921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CFA8C3-E4AC-4EF8-8986-83C92DBF5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939349E-97F2-4F20-99B2-B5BABDD5E5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DF4F205-369D-432D-BE06-61DCFE9AB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58D615-89F8-4EE3-A5C2-8B57E487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529F45F-9E0D-4469-B6FE-BFA23DC316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D258C8B-77B4-43BA-8B2F-AB7C96C3990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867E9E24-BE8C-47FF-BCF1-3E4BDF64D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DD9DC28-AE74-45F4-8F16-49C6A5960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5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DDBBC55-F5AB-4776-B58D-648EECAB54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30F7ABFF-600B-4509-83F7-177A4FE3DB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>
                  <a:blip r:embed="rId5">
                    <a:alphaModFix amt="57000"/>
                  </a:blip>
                  <a:tile tx="0" ty="0" sx="100000" sy="100000" flip="none" algn="tl"/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" name="Seeing this Reel go viral all the time   Here is how you can do this macro lens effect for your eye with your phone for free   all you need is a drop of water on the right lens   enjoy creating this Instagram Reel  🫶  #video #edit #tutor.mp4">
            <a:hlinkClick r:id="" action="ppaction://media"/>
            <a:extLst>
              <a:ext uri="{FF2B5EF4-FFF2-40B4-BE49-F238E27FC236}">
                <a16:creationId xmlns:a16="http://schemas.microsoft.com/office/drawing/2014/main" id="{7441924B-FF83-8ED9-04E5-01639A700B6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037" y="1429488"/>
            <a:ext cx="2575798" cy="45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en blanco y negro de un avión&#10;&#10;Descripción generada automáticamente con confianza media">
            <a:extLst>
              <a:ext uri="{FF2B5EF4-FFF2-40B4-BE49-F238E27FC236}">
                <a16:creationId xmlns:a16="http://schemas.microsoft.com/office/drawing/2014/main" id="{7B0E0AC6-549C-E824-F34F-09E12072A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2C7A061F-B42E-1AB3-5A32-A2C589EA4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93850" y="379156"/>
            <a:ext cx="9004300" cy="60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25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mo el Sesgo de Supervivencia Puede Complicar Tu Análisis de Datos -  Datademia">
            <a:extLst>
              <a:ext uri="{FF2B5EF4-FFF2-40B4-BE49-F238E27FC236}">
                <a16:creationId xmlns:a16="http://schemas.microsoft.com/office/drawing/2014/main" id="{BF4B307E-C086-A558-6469-4B3BBBAD9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"/>
          <a:stretch/>
        </p:blipFill>
        <p:spPr bwMode="auto">
          <a:xfrm>
            <a:off x="1752423" y="447969"/>
            <a:ext cx="8687153" cy="59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62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en blanco y negro de un avión&#10;&#10;Descripción generada automáticamente con confianza media">
            <a:extLst>
              <a:ext uri="{FF2B5EF4-FFF2-40B4-BE49-F238E27FC236}">
                <a16:creationId xmlns:a16="http://schemas.microsoft.com/office/drawing/2014/main" id="{7B0E0AC6-549C-E824-F34F-09E12072A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44D5DD0-D286-CD2A-E0E8-826273717F82}"/>
              </a:ext>
            </a:extLst>
          </p:cNvPr>
          <p:cNvSpPr txBox="1"/>
          <p:nvPr/>
        </p:nvSpPr>
        <p:spPr>
          <a:xfrm>
            <a:off x="1553980" y="874455"/>
            <a:ext cx="90840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b="1" i="1">
                <a:solidFill>
                  <a:schemeClr val="bg1"/>
                </a:solidFill>
                <a:effectLst/>
                <a:latin typeface="-apple-system"/>
              </a:rPr>
              <a:t>"El sesgo de supervivencia nos recuerda que aprender solo de los éxitos puede dejarnos vulnerables a los riesgos no explorados y a las lecciones valiosas que yacen en los intentos fallidos."</a:t>
            </a:r>
            <a:endParaRPr lang="es-CO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539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pgate 2024">
  <a:themeElements>
    <a:clrScheme name="Appgate">
      <a:dk1>
        <a:srgbClr val="000000"/>
      </a:dk1>
      <a:lt1>
        <a:srgbClr val="FFFFFF"/>
      </a:lt1>
      <a:dk2>
        <a:srgbClr val="B23610"/>
      </a:dk2>
      <a:lt2>
        <a:srgbClr val="E7E6E6"/>
      </a:lt2>
      <a:accent1>
        <a:srgbClr val="D64527"/>
      </a:accent1>
      <a:accent2>
        <a:srgbClr val="D8CEC8"/>
      </a:accent2>
      <a:accent3>
        <a:srgbClr val="60CCBD"/>
      </a:accent3>
      <a:accent4>
        <a:srgbClr val="1082D5"/>
      </a:accent4>
      <a:accent5>
        <a:srgbClr val="F8AE2B"/>
      </a:accent5>
      <a:accent6>
        <a:srgbClr val="A2A2A2"/>
      </a:accent6>
      <a:hlink>
        <a:srgbClr val="D64527"/>
      </a:hlink>
      <a:folHlink>
        <a:srgbClr val="912010"/>
      </a:folHlink>
    </a:clrScheme>
    <a:fontScheme name="Custom 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solidFill>
            <a:schemeClr val="accent3"/>
          </a:solidFill>
          <a:prstDash val="lgDash"/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Appgate">
    <a:dk1>
      <a:srgbClr val="000000"/>
    </a:dk1>
    <a:lt1>
      <a:srgbClr val="FFFFFF"/>
    </a:lt1>
    <a:dk2>
      <a:srgbClr val="B23610"/>
    </a:dk2>
    <a:lt2>
      <a:srgbClr val="E7E6E6"/>
    </a:lt2>
    <a:accent1>
      <a:srgbClr val="D64527"/>
    </a:accent1>
    <a:accent2>
      <a:srgbClr val="D8CEC8"/>
    </a:accent2>
    <a:accent3>
      <a:srgbClr val="60CCBD"/>
    </a:accent3>
    <a:accent4>
      <a:srgbClr val="1082D5"/>
    </a:accent4>
    <a:accent5>
      <a:srgbClr val="F8AE2B"/>
    </a:accent5>
    <a:accent6>
      <a:srgbClr val="A2A2A2"/>
    </a:accent6>
    <a:hlink>
      <a:srgbClr val="D64527"/>
    </a:hlink>
    <a:folHlink>
      <a:srgbClr val="912010"/>
    </a:folHlink>
  </a:clrScheme>
</a:themeOverride>
</file>

<file path=ppt/theme/themeOverride11.xml><?xml version="1.0" encoding="utf-8"?>
<a:themeOverride xmlns:a="http://schemas.openxmlformats.org/drawingml/2006/main">
  <a:clrScheme name="Appgate">
    <a:dk1>
      <a:srgbClr val="000000"/>
    </a:dk1>
    <a:lt1>
      <a:srgbClr val="FFFFFF"/>
    </a:lt1>
    <a:dk2>
      <a:srgbClr val="B23610"/>
    </a:dk2>
    <a:lt2>
      <a:srgbClr val="E7E6E6"/>
    </a:lt2>
    <a:accent1>
      <a:srgbClr val="D64527"/>
    </a:accent1>
    <a:accent2>
      <a:srgbClr val="D8CEC8"/>
    </a:accent2>
    <a:accent3>
      <a:srgbClr val="60CCBD"/>
    </a:accent3>
    <a:accent4>
      <a:srgbClr val="1082D5"/>
    </a:accent4>
    <a:accent5>
      <a:srgbClr val="F8AE2B"/>
    </a:accent5>
    <a:accent6>
      <a:srgbClr val="A2A2A2"/>
    </a:accent6>
    <a:hlink>
      <a:srgbClr val="D64527"/>
    </a:hlink>
    <a:folHlink>
      <a:srgbClr val="91201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3461</TotalTime>
  <Words>550</Words>
  <Application>Microsoft Office PowerPoint</Application>
  <PresentationFormat>Panorámica</PresentationFormat>
  <Paragraphs>133</Paragraphs>
  <Slides>19</Slides>
  <Notes>13</Notes>
  <HiddenSlides>0</HiddenSlides>
  <MMClips>3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19</vt:i4>
      </vt:variant>
    </vt:vector>
  </HeadingPairs>
  <TitlesOfParts>
    <vt:vector size="34" baseType="lpstr">
      <vt:lpstr>-apple-system</vt:lpstr>
      <vt:lpstr>Aptos</vt:lpstr>
      <vt:lpstr>Arial</vt:lpstr>
      <vt:lpstr>Arial Black</vt:lpstr>
      <vt:lpstr>Avenir Book</vt:lpstr>
      <vt:lpstr>Calibri</vt:lpstr>
      <vt:lpstr>Calibri Light</vt:lpstr>
      <vt:lpstr>Courier New</vt:lpstr>
      <vt:lpstr>Metropolis</vt:lpstr>
      <vt:lpstr>Montserrat</vt:lpstr>
      <vt:lpstr>Open Sans</vt:lpstr>
      <vt:lpstr>Proxima Nova Rg</vt:lpstr>
      <vt:lpstr>Tema de Office</vt:lpstr>
      <vt:lpstr>Appgate 2024</vt:lpstr>
      <vt:lpstr>1_Tema de Office</vt:lpstr>
      <vt:lpstr>Presentación de PowerPoint</vt:lpstr>
      <vt:lpstr>“Transformando la Prevención de Fraudes y Ciberseguridad en una ventaja competitiva”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Daniela Camila  Sorroza Sedamanos</dc:creator>
  <cp:lastModifiedBy>Danilo Ramirez</cp:lastModifiedBy>
  <cp:revision>4</cp:revision>
  <dcterms:created xsi:type="dcterms:W3CDTF">2024-07-16T19:00:30Z</dcterms:created>
  <dcterms:modified xsi:type="dcterms:W3CDTF">2024-11-14T02:00:31Z</dcterms:modified>
</cp:coreProperties>
</file>